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47309E-507B-458E-B480-8D407A5C2151}" v="108" dt="2022-09-21T21:38:55.4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hedur Rahman" userId="afb241510bf6e574" providerId="LiveId" clId="{4B47309E-507B-458E-B480-8D407A5C2151}"/>
    <pc:docChg chg="undo redo custSel addSld delSld modSld">
      <pc:chgData name="Jahedur Rahman" userId="afb241510bf6e574" providerId="LiveId" clId="{4B47309E-507B-458E-B480-8D407A5C2151}" dt="2022-09-21T21:38:55.459" v="4760"/>
      <pc:docMkLst>
        <pc:docMk/>
      </pc:docMkLst>
      <pc:sldChg chg="addSp delSp modSp mod setBg setClrOvrMap modNotesTx">
        <pc:chgData name="Jahedur Rahman" userId="afb241510bf6e574" providerId="LiveId" clId="{4B47309E-507B-458E-B480-8D407A5C2151}" dt="2022-09-21T20:34:22.508" v="2501"/>
        <pc:sldMkLst>
          <pc:docMk/>
          <pc:sldMk cId="4005442475" sldId="256"/>
        </pc:sldMkLst>
        <pc:spChg chg="mod">
          <ac:chgData name="Jahedur Rahman" userId="afb241510bf6e574" providerId="LiveId" clId="{4B47309E-507B-458E-B480-8D407A5C2151}" dt="2022-09-21T15:45:49.900" v="564" actId="26606"/>
          <ac:spMkLst>
            <pc:docMk/>
            <pc:sldMk cId="4005442475" sldId="256"/>
            <ac:spMk id="2" creationId="{EBB3871D-7B08-6EAB-7701-6C39D9579207}"/>
          </ac:spMkLst>
        </pc:spChg>
        <pc:spChg chg="mod ord">
          <ac:chgData name="Jahedur Rahman" userId="afb241510bf6e574" providerId="LiveId" clId="{4B47309E-507B-458E-B480-8D407A5C2151}" dt="2022-09-21T15:45:49.900" v="564" actId="26606"/>
          <ac:spMkLst>
            <pc:docMk/>
            <pc:sldMk cId="4005442475" sldId="256"/>
            <ac:spMk id="3" creationId="{F881C2A7-5D30-1D24-9E8D-72507CCB3D1E}"/>
          </ac:spMkLst>
        </pc:spChg>
        <pc:spChg chg="add del">
          <ac:chgData name="Jahedur Rahman" userId="afb241510bf6e574" providerId="LiveId" clId="{4B47309E-507B-458E-B480-8D407A5C2151}" dt="2022-09-21T15:45:00.207" v="524" actId="26606"/>
          <ac:spMkLst>
            <pc:docMk/>
            <pc:sldMk cId="4005442475" sldId="256"/>
            <ac:spMk id="6" creationId="{71B2258F-86CA-4D4D-8270-BC05FCDEBFB3}"/>
          </ac:spMkLst>
        </pc:spChg>
        <pc:spChg chg="add del">
          <ac:chgData name="Jahedur Rahman" userId="afb241510bf6e574" providerId="LiveId" clId="{4B47309E-507B-458E-B480-8D407A5C2151}" dt="2022-09-21T15:45:03.434" v="526" actId="26606"/>
          <ac:spMkLst>
            <pc:docMk/>
            <pc:sldMk cId="4005442475" sldId="256"/>
            <ac:spMk id="8" creationId="{758048B4-3F65-4EB9-ABA8-099353BE870F}"/>
          </ac:spMkLst>
        </pc:spChg>
        <pc:spChg chg="add del">
          <ac:chgData name="Jahedur Rahman" userId="afb241510bf6e574" providerId="LiveId" clId="{4B47309E-507B-458E-B480-8D407A5C2151}" dt="2022-09-21T15:42:22.421" v="487" actId="26606"/>
          <ac:spMkLst>
            <pc:docMk/>
            <pc:sldMk cId="4005442475" sldId="256"/>
            <ac:spMk id="9" creationId="{5A59F003-E00A-43F9-91DC-CC54E3B87466}"/>
          </ac:spMkLst>
        </pc:spChg>
        <pc:spChg chg="add del">
          <ac:chgData name="Jahedur Rahman" userId="afb241510bf6e574" providerId="LiveId" clId="{4B47309E-507B-458E-B480-8D407A5C2151}" dt="2022-09-21T15:45:03.434" v="526" actId="26606"/>
          <ac:spMkLst>
            <pc:docMk/>
            <pc:sldMk cId="4005442475" sldId="256"/>
            <ac:spMk id="10" creationId="{1AE2FDE4-8ECB-4D0B-B871-D4EE526064C4}"/>
          </ac:spMkLst>
        </pc:spChg>
        <pc:spChg chg="add del">
          <ac:chgData name="Jahedur Rahman" userId="afb241510bf6e574" providerId="LiveId" clId="{4B47309E-507B-458E-B480-8D407A5C2151}" dt="2022-09-21T15:42:22.421" v="487" actId="26606"/>
          <ac:spMkLst>
            <pc:docMk/>
            <pc:sldMk cId="4005442475" sldId="256"/>
            <ac:spMk id="11" creationId="{D74A4382-E3AD-430A-9A1F-DFA3E0E77A7D}"/>
          </ac:spMkLst>
        </pc:spChg>
        <pc:spChg chg="add del">
          <ac:chgData name="Jahedur Rahman" userId="afb241510bf6e574" providerId="LiveId" clId="{4B47309E-507B-458E-B480-8D407A5C2151}" dt="2022-09-21T15:42:22.421" v="487" actId="26606"/>
          <ac:spMkLst>
            <pc:docMk/>
            <pc:sldMk cId="4005442475" sldId="256"/>
            <ac:spMk id="13" creationId="{79F40191-0F44-4FD1-82CC-ACB507C14BE6}"/>
          </ac:spMkLst>
        </pc:spChg>
        <pc:spChg chg="add del">
          <ac:chgData name="Jahedur Rahman" userId="afb241510bf6e574" providerId="LiveId" clId="{4B47309E-507B-458E-B480-8D407A5C2151}" dt="2022-09-21T15:45:06.937" v="530" actId="26606"/>
          <ac:spMkLst>
            <pc:docMk/>
            <pc:sldMk cId="4005442475" sldId="256"/>
            <ac:spMk id="19" creationId="{D2929CB1-0E3C-4B2D-ADC5-0154FB33BA44}"/>
          </ac:spMkLst>
        </pc:spChg>
        <pc:spChg chg="add del">
          <ac:chgData name="Jahedur Rahman" userId="afb241510bf6e574" providerId="LiveId" clId="{4B47309E-507B-458E-B480-8D407A5C2151}" dt="2022-09-21T15:45:05.486" v="528" actId="26606"/>
          <ac:spMkLst>
            <pc:docMk/>
            <pc:sldMk cId="4005442475" sldId="256"/>
            <ac:spMk id="21" creationId="{D47766EE-4192-4B2D-A5A0-F60F9A5F743F}"/>
          </ac:spMkLst>
        </pc:spChg>
        <pc:spChg chg="add del">
          <ac:chgData name="Jahedur Rahman" userId="afb241510bf6e574" providerId="LiveId" clId="{4B47309E-507B-458E-B480-8D407A5C2151}" dt="2022-09-21T15:45:05.486" v="528" actId="26606"/>
          <ac:spMkLst>
            <pc:docMk/>
            <pc:sldMk cId="4005442475" sldId="256"/>
            <ac:spMk id="22" creationId="{D6705569-F545-4F47-A260-A9202826EA20}"/>
          </ac:spMkLst>
        </pc:spChg>
        <pc:spChg chg="add del">
          <ac:chgData name="Jahedur Rahman" userId="afb241510bf6e574" providerId="LiveId" clId="{4B47309E-507B-458E-B480-8D407A5C2151}" dt="2022-09-21T15:45:06.937" v="530" actId="26606"/>
          <ac:spMkLst>
            <pc:docMk/>
            <pc:sldMk cId="4005442475" sldId="256"/>
            <ac:spMk id="24" creationId="{362D44EE-C852-4460-B8B5-C4F2BC20510C}"/>
          </ac:spMkLst>
        </pc:spChg>
        <pc:spChg chg="add del">
          <ac:chgData name="Jahedur Rahman" userId="afb241510bf6e574" providerId="LiveId" clId="{4B47309E-507B-458E-B480-8D407A5C2151}" dt="2022-09-21T15:45:06.937" v="530" actId="26606"/>
          <ac:spMkLst>
            <pc:docMk/>
            <pc:sldMk cId="4005442475" sldId="256"/>
            <ac:spMk id="25" creationId="{658970D8-8D1D-4B5C-894B-E871CC86543D}"/>
          </ac:spMkLst>
        </pc:spChg>
        <pc:spChg chg="add del">
          <ac:chgData name="Jahedur Rahman" userId="afb241510bf6e574" providerId="LiveId" clId="{4B47309E-507B-458E-B480-8D407A5C2151}" dt="2022-09-21T15:45:06.937" v="530" actId="26606"/>
          <ac:spMkLst>
            <pc:docMk/>
            <pc:sldMk cId="4005442475" sldId="256"/>
            <ac:spMk id="26" creationId="{F227E5B6-9132-43CA-B503-37A18562ADF2}"/>
          </ac:spMkLst>
        </pc:spChg>
        <pc:spChg chg="add del">
          <ac:chgData name="Jahedur Rahman" userId="afb241510bf6e574" providerId="LiveId" clId="{4B47309E-507B-458E-B480-8D407A5C2151}" dt="2022-09-21T15:45:06.937" v="530" actId="26606"/>
          <ac:spMkLst>
            <pc:docMk/>
            <pc:sldMk cId="4005442475" sldId="256"/>
            <ac:spMk id="27" creationId="{03C2051E-A88D-48E5-BACF-AAED17892722}"/>
          </ac:spMkLst>
        </pc:spChg>
        <pc:spChg chg="add del">
          <ac:chgData name="Jahedur Rahman" userId="afb241510bf6e574" providerId="LiveId" clId="{4B47309E-507B-458E-B480-8D407A5C2151}" dt="2022-09-21T15:45:06.937" v="530" actId="26606"/>
          <ac:spMkLst>
            <pc:docMk/>
            <pc:sldMk cId="4005442475" sldId="256"/>
            <ac:spMk id="28" creationId="{7821A508-2985-4905-874A-527429BAABFA}"/>
          </ac:spMkLst>
        </pc:spChg>
        <pc:spChg chg="add del">
          <ac:chgData name="Jahedur Rahman" userId="afb241510bf6e574" providerId="LiveId" clId="{4B47309E-507B-458E-B480-8D407A5C2151}" dt="2022-09-21T15:45:06.937" v="530" actId="26606"/>
          <ac:spMkLst>
            <pc:docMk/>
            <pc:sldMk cId="4005442475" sldId="256"/>
            <ac:spMk id="29" creationId="{5F2F0C84-BE8C-4DC2-A6D3-30349A801D5C}"/>
          </ac:spMkLst>
        </pc:spChg>
        <pc:spChg chg="add del">
          <ac:chgData name="Jahedur Rahman" userId="afb241510bf6e574" providerId="LiveId" clId="{4B47309E-507B-458E-B480-8D407A5C2151}" dt="2022-09-21T15:45:09.098" v="532" actId="26606"/>
          <ac:spMkLst>
            <pc:docMk/>
            <pc:sldMk cId="4005442475" sldId="256"/>
            <ac:spMk id="31" creationId="{71B2258F-86CA-4D4D-8270-BC05FCDEBFB3}"/>
          </ac:spMkLst>
        </pc:spChg>
        <pc:spChg chg="add del">
          <ac:chgData name="Jahedur Rahman" userId="afb241510bf6e574" providerId="LiveId" clId="{4B47309E-507B-458E-B480-8D407A5C2151}" dt="2022-09-21T15:45:10.214" v="534" actId="26606"/>
          <ac:spMkLst>
            <pc:docMk/>
            <pc:sldMk cId="4005442475" sldId="256"/>
            <ac:spMk id="33" creationId="{E91DC736-0EF8-4F87-9146-EBF1D2EE4D3D}"/>
          </ac:spMkLst>
        </pc:spChg>
        <pc:spChg chg="add del">
          <ac:chgData name="Jahedur Rahman" userId="afb241510bf6e574" providerId="LiveId" clId="{4B47309E-507B-458E-B480-8D407A5C2151}" dt="2022-09-21T15:45:10.214" v="534" actId="26606"/>
          <ac:spMkLst>
            <pc:docMk/>
            <pc:sldMk cId="4005442475" sldId="256"/>
            <ac:spMk id="34" creationId="{097CD68E-23E3-4007-8847-CD0944C4F7BE}"/>
          </ac:spMkLst>
        </pc:spChg>
        <pc:spChg chg="add del">
          <ac:chgData name="Jahedur Rahman" userId="afb241510bf6e574" providerId="LiveId" clId="{4B47309E-507B-458E-B480-8D407A5C2151}" dt="2022-09-21T15:45:10.214" v="534" actId="26606"/>
          <ac:spMkLst>
            <pc:docMk/>
            <pc:sldMk cId="4005442475" sldId="256"/>
            <ac:spMk id="35" creationId="{AF2F604E-43BE-4DC3-B983-E071523364F8}"/>
          </ac:spMkLst>
        </pc:spChg>
        <pc:spChg chg="add del">
          <ac:chgData name="Jahedur Rahman" userId="afb241510bf6e574" providerId="LiveId" clId="{4B47309E-507B-458E-B480-8D407A5C2151}" dt="2022-09-21T15:45:10.214" v="534" actId="26606"/>
          <ac:spMkLst>
            <pc:docMk/>
            <pc:sldMk cId="4005442475" sldId="256"/>
            <ac:spMk id="36" creationId="{08C9B587-E65E-4B52-B37C-ABEBB6E87928}"/>
          </ac:spMkLst>
        </pc:spChg>
        <pc:spChg chg="add del">
          <ac:chgData name="Jahedur Rahman" userId="afb241510bf6e574" providerId="LiveId" clId="{4B47309E-507B-458E-B480-8D407A5C2151}" dt="2022-09-21T15:45:12.840" v="536" actId="26606"/>
          <ac:spMkLst>
            <pc:docMk/>
            <pc:sldMk cId="4005442475" sldId="256"/>
            <ac:spMk id="38" creationId="{C1DD1A8A-57D5-4A81-AD04-532B043C5611}"/>
          </ac:spMkLst>
        </pc:spChg>
        <pc:spChg chg="add del">
          <ac:chgData name="Jahedur Rahman" userId="afb241510bf6e574" providerId="LiveId" clId="{4B47309E-507B-458E-B480-8D407A5C2151}" dt="2022-09-21T15:45:12.840" v="536" actId="26606"/>
          <ac:spMkLst>
            <pc:docMk/>
            <pc:sldMk cId="4005442475" sldId="256"/>
            <ac:spMk id="39" creationId="{007891EC-4501-44ED-A8C8-B11B6DB767AB}"/>
          </ac:spMkLst>
        </pc:spChg>
        <pc:spChg chg="add del">
          <ac:chgData name="Jahedur Rahman" userId="afb241510bf6e574" providerId="LiveId" clId="{4B47309E-507B-458E-B480-8D407A5C2151}" dt="2022-09-21T15:45:14.618" v="538" actId="26606"/>
          <ac:spMkLst>
            <pc:docMk/>
            <pc:sldMk cId="4005442475" sldId="256"/>
            <ac:spMk id="41" creationId="{657F69E0-C4B0-4BEC-A689-4F8D877F05D4}"/>
          </ac:spMkLst>
        </pc:spChg>
        <pc:spChg chg="add del">
          <ac:chgData name="Jahedur Rahman" userId="afb241510bf6e574" providerId="LiveId" clId="{4B47309E-507B-458E-B480-8D407A5C2151}" dt="2022-09-21T15:45:14.618" v="538" actId="26606"/>
          <ac:spMkLst>
            <pc:docMk/>
            <pc:sldMk cId="4005442475" sldId="256"/>
            <ac:spMk id="42" creationId="{9F6380B4-6A1C-481E-8408-B4E6C75B9B81}"/>
          </ac:spMkLst>
        </pc:spChg>
        <pc:spChg chg="add del">
          <ac:chgData name="Jahedur Rahman" userId="afb241510bf6e574" providerId="LiveId" clId="{4B47309E-507B-458E-B480-8D407A5C2151}" dt="2022-09-21T15:45:21.696" v="540" actId="26606"/>
          <ac:spMkLst>
            <pc:docMk/>
            <pc:sldMk cId="4005442475" sldId="256"/>
            <ac:spMk id="44" creationId="{0671A8AE-40A1-4631-A6B8-581AFF065482}"/>
          </ac:spMkLst>
        </pc:spChg>
        <pc:spChg chg="add del">
          <ac:chgData name="Jahedur Rahman" userId="afb241510bf6e574" providerId="LiveId" clId="{4B47309E-507B-458E-B480-8D407A5C2151}" dt="2022-09-21T15:45:21.696" v="540" actId="26606"/>
          <ac:spMkLst>
            <pc:docMk/>
            <pc:sldMk cId="4005442475" sldId="256"/>
            <ac:spMk id="45" creationId="{AB58EF07-17C2-48CF-ABB0-EEF1F17CB8F0}"/>
          </ac:spMkLst>
        </pc:spChg>
        <pc:spChg chg="add del">
          <ac:chgData name="Jahedur Rahman" userId="afb241510bf6e574" providerId="LiveId" clId="{4B47309E-507B-458E-B480-8D407A5C2151}" dt="2022-09-21T15:45:21.696" v="540" actId="26606"/>
          <ac:spMkLst>
            <pc:docMk/>
            <pc:sldMk cId="4005442475" sldId="256"/>
            <ac:spMk id="46" creationId="{AF2F604E-43BE-4DC3-B983-E071523364F8}"/>
          </ac:spMkLst>
        </pc:spChg>
        <pc:spChg chg="add del">
          <ac:chgData name="Jahedur Rahman" userId="afb241510bf6e574" providerId="LiveId" clId="{4B47309E-507B-458E-B480-8D407A5C2151}" dt="2022-09-21T15:45:21.696" v="540" actId="26606"/>
          <ac:spMkLst>
            <pc:docMk/>
            <pc:sldMk cId="4005442475" sldId="256"/>
            <ac:spMk id="47" creationId="{08C9B587-E65E-4B52-B37C-ABEBB6E87928}"/>
          </ac:spMkLst>
        </pc:spChg>
        <pc:spChg chg="add del">
          <ac:chgData name="Jahedur Rahman" userId="afb241510bf6e574" providerId="LiveId" clId="{4B47309E-507B-458E-B480-8D407A5C2151}" dt="2022-09-21T15:45:26.281" v="543" actId="26606"/>
          <ac:spMkLst>
            <pc:docMk/>
            <pc:sldMk cId="4005442475" sldId="256"/>
            <ac:spMk id="49" creationId="{87CC2527-562A-4F69-B487-4371E5B243E7}"/>
          </ac:spMkLst>
        </pc:spChg>
        <pc:spChg chg="add del">
          <ac:chgData name="Jahedur Rahman" userId="afb241510bf6e574" providerId="LiveId" clId="{4B47309E-507B-458E-B480-8D407A5C2151}" dt="2022-09-21T15:45:32.752" v="547" actId="26606"/>
          <ac:spMkLst>
            <pc:docMk/>
            <pc:sldMk cId="4005442475" sldId="256"/>
            <ac:spMk id="52" creationId="{758048B4-3F65-4EB9-ABA8-099353BE870F}"/>
          </ac:spMkLst>
        </pc:spChg>
        <pc:spChg chg="add del">
          <ac:chgData name="Jahedur Rahman" userId="afb241510bf6e574" providerId="LiveId" clId="{4B47309E-507B-458E-B480-8D407A5C2151}" dt="2022-09-21T15:45:32.752" v="547" actId="26606"/>
          <ac:spMkLst>
            <pc:docMk/>
            <pc:sldMk cId="4005442475" sldId="256"/>
            <ac:spMk id="53" creationId="{1AE2FDE4-8ECB-4D0B-B871-D4EE526064C4}"/>
          </ac:spMkLst>
        </pc:spChg>
        <pc:spChg chg="add del">
          <ac:chgData name="Jahedur Rahman" userId="afb241510bf6e574" providerId="LiveId" clId="{4B47309E-507B-458E-B480-8D407A5C2151}" dt="2022-09-21T15:45:40.873" v="551" actId="26606"/>
          <ac:spMkLst>
            <pc:docMk/>
            <pc:sldMk cId="4005442475" sldId="256"/>
            <ac:spMk id="4102" creationId="{0ED28709-5CB7-44D6-B3BC-B1C015D6BE3D}"/>
          </ac:spMkLst>
        </pc:spChg>
        <pc:spChg chg="add del">
          <ac:chgData name="Jahedur Rahman" userId="afb241510bf6e574" providerId="LiveId" clId="{4B47309E-507B-458E-B480-8D407A5C2151}" dt="2022-09-21T15:44:07.241" v="503" actId="26606"/>
          <ac:spMkLst>
            <pc:docMk/>
            <pc:sldMk cId="4005442475" sldId="256"/>
            <ac:spMk id="4103" creationId="{71B2258F-86CA-4D4D-8270-BC05FCDEBFB3}"/>
          </ac:spMkLst>
        </pc:spChg>
        <pc:spChg chg="add del">
          <ac:chgData name="Jahedur Rahman" userId="afb241510bf6e574" providerId="LiveId" clId="{4B47309E-507B-458E-B480-8D407A5C2151}" dt="2022-09-21T15:45:40.873" v="551" actId="26606"/>
          <ac:spMkLst>
            <pc:docMk/>
            <pc:sldMk cId="4005442475" sldId="256"/>
            <ac:spMk id="4104" creationId="{1AE2FDE4-8ECB-4D0B-B871-D4EE526064C4}"/>
          </ac:spMkLst>
        </pc:spChg>
        <pc:spChg chg="add del">
          <ac:chgData name="Jahedur Rahman" userId="afb241510bf6e574" providerId="LiveId" clId="{4B47309E-507B-458E-B480-8D407A5C2151}" dt="2022-09-21T15:44:12.005" v="505" actId="26606"/>
          <ac:spMkLst>
            <pc:docMk/>
            <pc:sldMk cId="4005442475" sldId="256"/>
            <ac:spMk id="4105" creationId="{907741FC-B544-4A6E-B831-6789D042333D}"/>
          </ac:spMkLst>
        </pc:spChg>
        <pc:spChg chg="add del">
          <ac:chgData name="Jahedur Rahman" userId="afb241510bf6e574" providerId="LiveId" clId="{4B47309E-507B-458E-B480-8D407A5C2151}" dt="2022-09-21T15:44:12.005" v="505" actId="26606"/>
          <ac:spMkLst>
            <pc:docMk/>
            <pc:sldMk cId="4005442475" sldId="256"/>
            <ac:spMk id="4106" creationId="{3AFE8227-C443-417B-BA91-520EB1EF4559}"/>
          </ac:spMkLst>
        </pc:spChg>
        <pc:spChg chg="add del">
          <ac:chgData name="Jahedur Rahman" userId="afb241510bf6e574" providerId="LiveId" clId="{4B47309E-507B-458E-B480-8D407A5C2151}" dt="2022-09-21T15:44:12.005" v="505" actId="26606"/>
          <ac:spMkLst>
            <pc:docMk/>
            <pc:sldMk cId="4005442475" sldId="256"/>
            <ac:spMk id="4107" creationId="{3F0BE7ED-7814-4273-B18A-F26CC0380380}"/>
          </ac:spMkLst>
        </pc:spChg>
        <pc:spChg chg="add del">
          <ac:chgData name="Jahedur Rahman" userId="afb241510bf6e574" providerId="LiveId" clId="{4B47309E-507B-458E-B480-8D407A5C2151}" dt="2022-09-21T15:44:14.705" v="507" actId="26606"/>
          <ac:spMkLst>
            <pc:docMk/>
            <pc:sldMk cId="4005442475" sldId="256"/>
            <ac:spMk id="4109" creationId="{C1DD1A8A-57D5-4A81-AD04-532B043C5611}"/>
          </ac:spMkLst>
        </pc:spChg>
        <pc:spChg chg="add del">
          <ac:chgData name="Jahedur Rahman" userId="afb241510bf6e574" providerId="LiveId" clId="{4B47309E-507B-458E-B480-8D407A5C2151}" dt="2022-09-21T15:44:14.705" v="507" actId="26606"/>
          <ac:spMkLst>
            <pc:docMk/>
            <pc:sldMk cId="4005442475" sldId="256"/>
            <ac:spMk id="4110" creationId="{007891EC-4501-44ED-A8C8-B11B6DB767AB}"/>
          </ac:spMkLst>
        </pc:spChg>
        <pc:spChg chg="add del">
          <ac:chgData name="Jahedur Rahman" userId="afb241510bf6e574" providerId="LiveId" clId="{4B47309E-507B-458E-B480-8D407A5C2151}" dt="2022-09-21T15:44:35.230" v="509" actId="26606"/>
          <ac:spMkLst>
            <pc:docMk/>
            <pc:sldMk cId="4005442475" sldId="256"/>
            <ac:spMk id="4112" creationId="{657F69E0-C4B0-4BEC-A689-4F8D877F05D4}"/>
          </ac:spMkLst>
        </pc:spChg>
        <pc:spChg chg="add del">
          <ac:chgData name="Jahedur Rahman" userId="afb241510bf6e574" providerId="LiveId" clId="{4B47309E-507B-458E-B480-8D407A5C2151}" dt="2022-09-21T15:44:35.230" v="509" actId="26606"/>
          <ac:spMkLst>
            <pc:docMk/>
            <pc:sldMk cId="4005442475" sldId="256"/>
            <ac:spMk id="4113" creationId="{9F6380B4-6A1C-481E-8408-B4E6C75B9B81}"/>
          </ac:spMkLst>
        </pc:spChg>
        <pc:spChg chg="add del">
          <ac:chgData name="Jahedur Rahman" userId="afb241510bf6e574" providerId="LiveId" clId="{4B47309E-507B-458E-B480-8D407A5C2151}" dt="2022-09-21T15:45:41.449" v="553" actId="26606"/>
          <ac:spMkLst>
            <pc:docMk/>
            <pc:sldMk cId="4005442475" sldId="256"/>
            <ac:spMk id="4118" creationId="{758048B4-3F65-4EB9-ABA8-099353BE870F}"/>
          </ac:spMkLst>
        </pc:spChg>
        <pc:spChg chg="add del">
          <ac:chgData name="Jahedur Rahman" userId="afb241510bf6e574" providerId="LiveId" clId="{4B47309E-507B-458E-B480-8D407A5C2151}" dt="2022-09-21T15:45:41.449" v="553" actId="26606"/>
          <ac:spMkLst>
            <pc:docMk/>
            <pc:sldMk cId="4005442475" sldId="256"/>
            <ac:spMk id="4119" creationId="{1AE2FDE4-8ECB-4D0B-B871-D4EE526064C4}"/>
          </ac:spMkLst>
        </pc:spChg>
        <pc:spChg chg="add del">
          <ac:chgData name="Jahedur Rahman" userId="afb241510bf6e574" providerId="LiveId" clId="{4B47309E-507B-458E-B480-8D407A5C2151}" dt="2022-09-21T15:45:41.857" v="555" actId="26606"/>
          <ac:spMkLst>
            <pc:docMk/>
            <pc:sldMk cId="4005442475" sldId="256"/>
            <ac:spMk id="4124" creationId="{0ED28709-5CB7-44D6-B3BC-B1C015D6BE3D}"/>
          </ac:spMkLst>
        </pc:spChg>
        <pc:spChg chg="add del">
          <ac:chgData name="Jahedur Rahman" userId="afb241510bf6e574" providerId="LiveId" clId="{4B47309E-507B-458E-B480-8D407A5C2151}" dt="2022-09-21T15:45:41.857" v="555" actId="26606"/>
          <ac:spMkLst>
            <pc:docMk/>
            <pc:sldMk cId="4005442475" sldId="256"/>
            <ac:spMk id="4125" creationId="{1AE2FDE4-8ECB-4D0B-B871-D4EE526064C4}"/>
          </ac:spMkLst>
        </pc:spChg>
        <pc:spChg chg="add del">
          <ac:chgData name="Jahedur Rahman" userId="afb241510bf6e574" providerId="LiveId" clId="{4B47309E-507B-458E-B480-8D407A5C2151}" dt="2022-09-21T15:45:42.577" v="557" actId="26606"/>
          <ac:spMkLst>
            <pc:docMk/>
            <pc:sldMk cId="4005442475" sldId="256"/>
            <ac:spMk id="4130" creationId="{758048B4-3F65-4EB9-ABA8-099353BE870F}"/>
          </ac:spMkLst>
        </pc:spChg>
        <pc:spChg chg="add del">
          <ac:chgData name="Jahedur Rahman" userId="afb241510bf6e574" providerId="LiveId" clId="{4B47309E-507B-458E-B480-8D407A5C2151}" dt="2022-09-21T15:45:42.577" v="557" actId="26606"/>
          <ac:spMkLst>
            <pc:docMk/>
            <pc:sldMk cId="4005442475" sldId="256"/>
            <ac:spMk id="4131" creationId="{1AE2FDE4-8ECB-4D0B-B871-D4EE526064C4}"/>
          </ac:spMkLst>
        </pc:spChg>
        <pc:spChg chg="add del">
          <ac:chgData name="Jahedur Rahman" userId="afb241510bf6e574" providerId="LiveId" clId="{4B47309E-507B-458E-B480-8D407A5C2151}" dt="2022-09-21T15:45:45.229" v="559" actId="26606"/>
          <ac:spMkLst>
            <pc:docMk/>
            <pc:sldMk cId="4005442475" sldId="256"/>
            <ac:spMk id="4136" creationId="{71B2258F-86CA-4D4D-8270-BC05FCDEBFB3}"/>
          </ac:spMkLst>
        </pc:spChg>
        <pc:spChg chg="add del">
          <ac:chgData name="Jahedur Rahman" userId="afb241510bf6e574" providerId="LiveId" clId="{4B47309E-507B-458E-B480-8D407A5C2151}" dt="2022-09-21T15:45:47.185" v="561" actId="26606"/>
          <ac:spMkLst>
            <pc:docMk/>
            <pc:sldMk cId="4005442475" sldId="256"/>
            <ac:spMk id="4138" creationId="{758048B4-3F65-4EB9-ABA8-099353BE870F}"/>
          </ac:spMkLst>
        </pc:spChg>
        <pc:spChg chg="add del">
          <ac:chgData name="Jahedur Rahman" userId="afb241510bf6e574" providerId="LiveId" clId="{4B47309E-507B-458E-B480-8D407A5C2151}" dt="2022-09-21T15:45:47.185" v="561" actId="26606"/>
          <ac:spMkLst>
            <pc:docMk/>
            <pc:sldMk cId="4005442475" sldId="256"/>
            <ac:spMk id="4139" creationId="{1AE2FDE4-8ECB-4D0B-B871-D4EE526064C4}"/>
          </ac:spMkLst>
        </pc:spChg>
        <pc:spChg chg="add del">
          <ac:chgData name="Jahedur Rahman" userId="afb241510bf6e574" providerId="LiveId" clId="{4B47309E-507B-458E-B480-8D407A5C2151}" dt="2022-09-21T15:45:49.896" v="563" actId="26606"/>
          <ac:spMkLst>
            <pc:docMk/>
            <pc:sldMk cId="4005442475" sldId="256"/>
            <ac:spMk id="4144" creationId="{3AFE8227-C443-417B-BA91-520EB1EF4559}"/>
          </ac:spMkLst>
        </pc:spChg>
        <pc:spChg chg="add del">
          <ac:chgData name="Jahedur Rahman" userId="afb241510bf6e574" providerId="LiveId" clId="{4B47309E-507B-458E-B480-8D407A5C2151}" dt="2022-09-21T15:45:49.896" v="563" actId="26606"/>
          <ac:spMkLst>
            <pc:docMk/>
            <pc:sldMk cId="4005442475" sldId="256"/>
            <ac:spMk id="4145" creationId="{907741FC-B544-4A6E-B831-6789D042333D}"/>
          </ac:spMkLst>
        </pc:spChg>
        <pc:spChg chg="add del">
          <ac:chgData name="Jahedur Rahman" userId="afb241510bf6e574" providerId="LiveId" clId="{4B47309E-507B-458E-B480-8D407A5C2151}" dt="2022-09-21T15:45:49.896" v="563" actId="26606"/>
          <ac:spMkLst>
            <pc:docMk/>
            <pc:sldMk cId="4005442475" sldId="256"/>
            <ac:spMk id="4146" creationId="{3F0BE7ED-7814-4273-B18A-F26CC0380380}"/>
          </ac:spMkLst>
        </pc:spChg>
        <pc:spChg chg="add">
          <ac:chgData name="Jahedur Rahman" userId="afb241510bf6e574" providerId="LiveId" clId="{4B47309E-507B-458E-B480-8D407A5C2151}" dt="2022-09-21T15:45:49.900" v="564" actId="26606"/>
          <ac:spMkLst>
            <pc:docMk/>
            <pc:sldMk cId="4005442475" sldId="256"/>
            <ac:spMk id="4148" creationId="{ECC07320-C2CA-4E29-8481-9D9E143C7788}"/>
          </ac:spMkLst>
        </pc:spChg>
        <pc:spChg chg="add">
          <ac:chgData name="Jahedur Rahman" userId="afb241510bf6e574" providerId="LiveId" clId="{4B47309E-507B-458E-B480-8D407A5C2151}" dt="2022-09-21T15:45:49.900" v="564" actId="26606"/>
          <ac:spMkLst>
            <pc:docMk/>
            <pc:sldMk cId="4005442475" sldId="256"/>
            <ac:spMk id="4149" creationId="{178FB36B-5BFE-42CA-BC60-1115E0D95EEC}"/>
          </ac:spMkLst>
        </pc:spChg>
        <pc:grpChg chg="add del">
          <ac:chgData name="Jahedur Rahman" userId="afb241510bf6e574" providerId="LiveId" clId="{4B47309E-507B-458E-B480-8D407A5C2151}" dt="2022-09-21T15:45:03.434" v="526" actId="26606"/>
          <ac:grpSpMkLst>
            <pc:docMk/>
            <pc:sldMk cId="4005442475" sldId="256"/>
            <ac:grpSpMk id="17" creationId="{18488D89-E3BB-4E60-BF44-5F0BE92E3F13}"/>
          </ac:grpSpMkLst>
        </pc:grpChg>
        <pc:grpChg chg="add del">
          <ac:chgData name="Jahedur Rahman" userId="afb241510bf6e574" providerId="LiveId" clId="{4B47309E-507B-458E-B480-8D407A5C2151}" dt="2022-09-21T15:45:32.752" v="547" actId="26606"/>
          <ac:grpSpMkLst>
            <pc:docMk/>
            <pc:sldMk cId="4005442475" sldId="256"/>
            <ac:grpSpMk id="56" creationId="{18488D89-E3BB-4E60-BF44-5F0BE92E3F13}"/>
          </ac:grpSpMkLst>
        </pc:grpChg>
        <pc:grpChg chg="add del">
          <ac:chgData name="Jahedur Rahman" userId="afb241510bf6e574" providerId="LiveId" clId="{4B47309E-507B-458E-B480-8D407A5C2151}" dt="2022-09-21T15:45:40.873" v="551" actId="26606"/>
          <ac:grpSpMkLst>
            <pc:docMk/>
            <pc:sldMk cId="4005442475" sldId="256"/>
            <ac:grpSpMk id="4116" creationId="{9B97FD1C-2756-4C3B-9EA4-69F478100302}"/>
          </ac:grpSpMkLst>
        </pc:grpChg>
        <pc:grpChg chg="add del">
          <ac:chgData name="Jahedur Rahman" userId="afb241510bf6e574" providerId="LiveId" clId="{4B47309E-507B-458E-B480-8D407A5C2151}" dt="2022-09-21T15:45:41.449" v="553" actId="26606"/>
          <ac:grpSpMkLst>
            <pc:docMk/>
            <pc:sldMk cId="4005442475" sldId="256"/>
            <ac:grpSpMk id="4122" creationId="{18488D89-E3BB-4E60-BF44-5F0BE92E3F13}"/>
          </ac:grpSpMkLst>
        </pc:grpChg>
        <pc:grpChg chg="add del">
          <ac:chgData name="Jahedur Rahman" userId="afb241510bf6e574" providerId="LiveId" clId="{4B47309E-507B-458E-B480-8D407A5C2151}" dt="2022-09-21T15:45:41.857" v="555" actId="26606"/>
          <ac:grpSpMkLst>
            <pc:docMk/>
            <pc:sldMk cId="4005442475" sldId="256"/>
            <ac:grpSpMk id="4128" creationId="{9B97FD1C-2756-4C3B-9EA4-69F478100302}"/>
          </ac:grpSpMkLst>
        </pc:grpChg>
        <pc:grpChg chg="add del">
          <ac:chgData name="Jahedur Rahman" userId="afb241510bf6e574" providerId="LiveId" clId="{4B47309E-507B-458E-B480-8D407A5C2151}" dt="2022-09-21T15:45:42.577" v="557" actId="26606"/>
          <ac:grpSpMkLst>
            <pc:docMk/>
            <pc:sldMk cId="4005442475" sldId="256"/>
            <ac:grpSpMk id="4134" creationId="{18488D89-E3BB-4E60-BF44-5F0BE92E3F13}"/>
          </ac:grpSpMkLst>
        </pc:grpChg>
        <pc:grpChg chg="add del">
          <ac:chgData name="Jahedur Rahman" userId="afb241510bf6e574" providerId="LiveId" clId="{4B47309E-507B-458E-B480-8D407A5C2151}" dt="2022-09-21T15:45:47.185" v="561" actId="26606"/>
          <ac:grpSpMkLst>
            <pc:docMk/>
            <pc:sldMk cId="4005442475" sldId="256"/>
            <ac:grpSpMk id="4142" creationId="{18488D89-E3BB-4E60-BF44-5F0BE92E3F13}"/>
          </ac:grpSpMkLst>
        </pc:grpChg>
        <pc:picChg chg="add del mod ord">
          <ac:chgData name="Jahedur Rahman" userId="afb241510bf6e574" providerId="LiveId" clId="{4B47309E-507B-458E-B480-8D407A5C2151}" dt="2022-09-21T15:45:33.776" v="548"/>
          <ac:picMkLst>
            <pc:docMk/>
            <pc:sldMk cId="4005442475" sldId="256"/>
            <ac:picMk id="4" creationId="{3CD7D4A3-1BC3-0B1B-A506-013EB7CC32FE}"/>
          </ac:picMkLst>
        </pc:picChg>
        <pc:picChg chg="add del">
          <ac:chgData name="Jahedur Rahman" userId="afb241510bf6e574" providerId="LiveId" clId="{4B47309E-507B-458E-B480-8D407A5C2151}" dt="2022-09-21T15:42:22.421" v="487" actId="26606"/>
          <ac:picMkLst>
            <pc:docMk/>
            <pc:sldMk cId="4005442475" sldId="256"/>
            <ac:picMk id="5" creationId="{F556D121-6F7C-D36A-3929-EE98A8C62693}"/>
          </ac:picMkLst>
        </pc:picChg>
        <pc:picChg chg="add mod">
          <ac:chgData name="Jahedur Rahman" userId="afb241510bf6e574" providerId="LiveId" clId="{4B47309E-507B-458E-B480-8D407A5C2151}" dt="2022-09-21T20:34:22.508" v="2501"/>
          <ac:picMkLst>
            <pc:docMk/>
            <pc:sldMk cId="4005442475" sldId="256"/>
            <ac:picMk id="43" creationId="{10D964E5-4FC9-7EB3-B83F-31EC0168D0B3}"/>
          </ac:picMkLst>
        </pc:picChg>
        <pc:picChg chg="add del mod ord">
          <ac:chgData name="Jahedur Rahman" userId="afb241510bf6e574" providerId="LiveId" clId="{4B47309E-507B-458E-B480-8D407A5C2151}" dt="2022-09-21T15:44:35.866" v="510"/>
          <ac:picMkLst>
            <pc:docMk/>
            <pc:sldMk cId="4005442475" sldId="256"/>
            <ac:picMk id="4098" creationId="{45826791-3894-6AC9-743B-3DF7D84F6CCA}"/>
          </ac:picMkLst>
        </pc:picChg>
        <pc:picChg chg="add mod ord">
          <ac:chgData name="Jahedur Rahman" userId="afb241510bf6e574" providerId="LiveId" clId="{4B47309E-507B-458E-B480-8D407A5C2151}" dt="2022-09-21T15:45:49.900" v="564" actId="26606"/>
          <ac:picMkLst>
            <pc:docMk/>
            <pc:sldMk cId="4005442475" sldId="256"/>
            <ac:picMk id="4100" creationId="{9050D11C-FB79-DABB-0EF6-76367AF227C3}"/>
          </ac:picMkLst>
        </pc:picChg>
        <pc:cxnChg chg="add del">
          <ac:chgData name="Jahedur Rahman" userId="afb241510bf6e574" providerId="LiveId" clId="{4B47309E-507B-458E-B480-8D407A5C2151}" dt="2022-09-21T15:45:03.434" v="526" actId="26606"/>
          <ac:cxnSpMkLst>
            <pc:docMk/>
            <pc:sldMk cId="4005442475" sldId="256"/>
            <ac:cxnSpMk id="12" creationId="{3C86DB23-FEFE-4C3A-88FA-8E855AB1EEBB}"/>
          </ac:cxnSpMkLst>
        </pc:cxnChg>
        <pc:cxnChg chg="add del">
          <ac:chgData name="Jahedur Rahman" userId="afb241510bf6e574" providerId="LiveId" clId="{4B47309E-507B-458E-B480-8D407A5C2151}" dt="2022-09-21T15:45:03.434" v="526" actId="26606"/>
          <ac:cxnSpMkLst>
            <pc:docMk/>
            <pc:sldMk cId="4005442475" sldId="256"/>
            <ac:cxnSpMk id="15" creationId="{3BB22FAF-4B4F-40B1-97FF-67CD036C89D0}"/>
          </ac:cxnSpMkLst>
        </pc:cxnChg>
        <pc:cxnChg chg="add del">
          <ac:chgData name="Jahedur Rahman" userId="afb241510bf6e574" providerId="LiveId" clId="{4B47309E-507B-458E-B480-8D407A5C2151}" dt="2022-09-21T15:45:26.281" v="543" actId="26606"/>
          <ac:cxnSpMkLst>
            <pc:docMk/>
            <pc:sldMk cId="4005442475" sldId="256"/>
            <ac:cxnSpMk id="50" creationId="{BCDAEC91-5BCE-4B55-9CC0-43EF94CB734B}"/>
          </ac:cxnSpMkLst>
        </pc:cxnChg>
        <pc:cxnChg chg="add del">
          <ac:chgData name="Jahedur Rahman" userId="afb241510bf6e574" providerId="LiveId" clId="{4B47309E-507B-458E-B480-8D407A5C2151}" dt="2022-09-21T15:45:32.752" v="547" actId="26606"/>
          <ac:cxnSpMkLst>
            <pc:docMk/>
            <pc:sldMk cId="4005442475" sldId="256"/>
            <ac:cxnSpMk id="54" creationId="{3C86DB23-FEFE-4C3A-88FA-8E855AB1EEBB}"/>
          </ac:cxnSpMkLst>
        </pc:cxnChg>
        <pc:cxnChg chg="add del">
          <ac:chgData name="Jahedur Rahman" userId="afb241510bf6e574" providerId="LiveId" clId="{4B47309E-507B-458E-B480-8D407A5C2151}" dt="2022-09-21T15:45:32.752" v="547" actId="26606"/>
          <ac:cxnSpMkLst>
            <pc:docMk/>
            <pc:sldMk cId="4005442475" sldId="256"/>
            <ac:cxnSpMk id="55" creationId="{3BB22FAF-4B4F-40B1-97FF-67CD036C89D0}"/>
          </ac:cxnSpMkLst>
        </pc:cxnChg>
        <pc:cxnChg chg="add del">
          <ac:chgData name="Jahedur Rahman" userId="afb241510bf6e574" providerId="LiveId" clId="{4B47309E-507B-458E-B480-8D407A5C2151}" dt="2022-09-21T15:45:40.873" v="551" actId="26606"/>
          <ac:cxnSpMkLst>
            <pc:docMk/>
            <pc:sldMk cId="4005442475" sldId="256"/>
            <ac:cxnSpMk id="4108" creationId="{C9C09A4F-8DE1-4622-BAE9-9E65C0252F0F}"/>
          </ac:cxnSpMkLst>
        </pc:cxnChg>
        <pc:cxnChg chg="add del">
          <ac:chgData name="Jahedur Rahman" userId="afb241510bf6e574" providerId="LiveId" clId="{4B47309E-507B-458E-B480-8D407A5C2151}" dt="2022-09-21T15:45:40.873" v="551" actId="26606"/>
          <ac:cxnSpMkLst>
            <pc:docMk/>
            <pc:sldMk cId="4005442475" sldId="256"/>
            <ac:cxnSpMk id="4111" creationId="{7DAD8094-670D-4F60-875A-A60C3CD0C7E6}"/>
          </ac:cxnSpMkLst>
        </pc:cxnChg>
        <pc:cxnChg chg="add del">
          <ac:chgData name="Jahedur Rahman" userId="afb241510bf6e574" providerId="LiveId" clId="{4B47309E-507B-458E-B480-8D407A5C2151}" dt="2022-09-21T15:45:41.449" v="553" actId="26606"/>
          <ac:cxnSpMkLst>
            <pc:docMk/>
            <pc:sldMk cId="4005442475" sldId="256"/>
            <ac:cxnSpMk id="4120" creationId="{3C86DB23-FEFE-4C3A-88FA-8E855AB1EEBB}"/>
          </ac:cxnSpMkLst>
        </pc:cxnChg>
        <pc:cxnChg chg="add del">
          <ac:chgData name="Jahedur Rahman" userId="afb241510bf6e574" providerId="LiveId" clId="{4B47309E-507B-458E-B480-8D407A5C2151}" dt="2022-09-21T15:45:41.449" v="553" actId="26606"/>
          <ac:cxnSpMkLst>
            <pc:docMk/>
            <pc:sldMk cId="4005442475" sldId="256"/>
            <ac:cxnSpMk id="4121" creationId="{3BB22FAF-4B4F-40B1-97FF-67CD036C89D0}"/>
          </ac:cxnSpMkLst>
        </pc:cxnChg>
        <pc:cxnChg chg="add del">
          <ac:chgData name="Jahedur Rahman" userId="afb241510bf6e574" providerId="LiveId" clId="{4B47309E-507B-458E-B480-8D407A5C2151}" dt="2022-09-21T15:45:41.857" v="555" actId="26606"/>
          <ac:cxnSpMkLst>
            <pc:docMk/>
            <pc:sldMk cId="4005442475" sldId="256"/>
            <ac:cxnSpMk id="4126" creationId="{C9C09A4F-8DE1-4622-BAE9-9E65C0252F0F}"/>
          </ac:cxnSpMkLst>
        </pc:cxnChg>
        <pc:cxnChg chg="add del">
          <ac:chgData name="Jahedur Rahman" userId="afb241510bf6e574" providerId="LiveId" clId="{4B47309E-507B-458E-B480-8D407A5C2151}" dt="2022-09-21T15:45:41.857" v="555" actId="26606"/>
          <ac:cxnSpMkLst>
            <pc:docMk/>
            <pc:sldMk cId="4005442475" sldId="256"/>
            <ac:cxnSpMk id="4127" creationId="{7DAD8094-670D-4F60-875A-A60C3CD0C7E6}"/>
          </ac:cxnSpMkLst>
        </pc:cxnChg>
        <pc:cxnChg chg="add del">
          <ac:chgData name="Jahedur Rahman" userId="afb241510bf6e574" providerId="LiveId" clId="{4B47309E-507B-458E-B480-8D407A5C2151}" dt="2022-09-21T15:45:42.577" v="557" actId="26606"/>
          <ac:cxnSpMkLst>
            <pc:docMk/>
            <pc:sldMk cId="4005442475" sldId="256"/>
            <ac:cxnSpMk id="4132" creationId="{3C86DB23-FEFE-4C3A-88FA-8E855AB1EEBB}"/>
          </ac:cxnSpMkLst>
        </pc:cxnChg>
        <pc:cxnChg chg="add del">
          <ac:chgData name="Jahedur Rahman" userId="afb241510bf6e574" providerId="LiveId" clId="{4B47309E-507B-458E-B480-8D407A5C2151}" dt="2022-09-21T15:45:42.577" v="557" actId="26606"/>
          <ac:cxnSpMkLst>
            <pc:docMk/>
            <pc:sldMk cId="4005442475" sldId="256"/>
            <ac:cxnSpMk id="4133" creationId="{3BB22FAF-4B4F-40B1-97FF-67CD036C89D0}"/>
          </ac:cxnSpMkLst>
        </pc:cxnChg>
        <pc:cxnChg chg="add del">
          <ac:chgData name="Jahedur Rahman" userId="afb241510bf6e574" providerId="LiveId" clId="{4B47309E-507B-458E-B480-8D407A5C2151}" dt="2022-09-21T15:45:47.185" v="561" actId="26606"/>
          <ac:cxnSpMkLst>
            <pc:docMk/>
            <pc:sldMk cId="4005442475" sldId="256"/>
            <ac:cxnSpMk id="4140" creationId="{3C86DB23-FEFE-4C3A-88FA-8E855AB1EEBB}"/>
          </ac:cxnSpMkLst>
        </pc:cxnChg>
        <pc:cxnChg chg="add del">
          <ac:chgData name="Jahedur Rahman" userId="afb241510bf6e574" providerId="LiveId" clId="{4B47309E-507B-458E-B480-8D407A5C2151}" dt="2022-09-21T15:45:47.185" v="561" actId="26606"/>
          <ac:cxnSpMkLst>
            <pc:docMk/>
            <pc:sldMk cId="4005442475" sldId="256"/>
            <ac:cxnSpMk id="4141" creationId="{3BB22FAF-4B4F-40B1-97FF-67CD036C89D0}"/>
          </ac:cxnSpMkLst>
        </pc:cxnChg>
      </pc:sldChg>
      <pc:sldChg chg="addSp delSp modSp mod modTransition setBg modNotesTx">
        <pc:chgData name="Jahedur Rahman" userId="afb241510bf6e574" providerId="LiveId" clId="{4B47309E-507B-458E-B480-8D407A5C2151}" dt="2022-09-21T20:35:36.512" v="2504"/>
        <pc:sldMkLst>
          <pc:docMk/>
          <pc:sldMk cId="2596441893" sldId="257"/>
        </pc:sldMkLst>
        <pc:spChg chg="mod">
          <ac:chgData name="Jahedur Rahman" userId="afb241510bf6e574" providerId="LiveId" clId="{4B47309E-507B-458E-B480-8D407A5C2151}" dt="2022-09-21T15:46:09.303" v="567" actId="26606"/>
          <ac:spMkLst>
            <pc:docMk/>
            <pc:sldMk cId="2596441893" sldId="257"/>
            <ac:spMk id="2" creationId="{939E461F-A620-9052-8547-60D6C58C35D5}"/>
          </ac:spMkLst>
        </pc:spChg>
        <pc:spChg chg="mod">
          <ac:chgData name="Jahedur Rahman" userId="afb241510bf6e574" providerId="LiveId" clId="{4B47309E-507B-458E-B480-8D407A5C2151}" dt="2022-09-21T15:46:09.303" v="567" actId="26606"/>
          <ac:spMkLst>
            <pc:docMk/>
            <pc:sldMk cId="2596441893" sldId="257"/>
            <ac:spMk id="3" creationId="{906A4282-23AA-81E0-BE52-E191FE35B7D0}"/>
          </ac:spMkLst>
        </pc:spChg>
        <pc:spChg chg="add del">
          <ac:chgData name="Jahedur Rahman" userId="afb241510bf6e574" providerId="LiveId" clId="{4B47309E-507B-458E-B480-8D407A5C2151}" dt="2022-09-21T15:46:09.298" v="566" actId="26606"/>
          <ac:spMkLst>
            <pc:docMk/>
            <pc:sldMk cId="2596441893" sldId="257"/>
            <ac:spMk id="9" creationId="{04812C46-200A-4DEB-A05E-3ED6C68C2387}"/>
          </ac:spMkLst>
        </pc:spChg>
        <pc:spChg chg="add del">
          <ac:chgData name="Jahedur Rahman" userId="afb241510bf6e574" providerId="LiveId" clId="{4B47309E-507B-458E-B480-8D407A5C2151}" dt="2022-09-21T15:46:09.298" v="566" actId="26606"/>
          <ac:spMkLst>
            <pc:docMk/>
            <pc:sldMk cId="2596441893" sldId="257"/>
            <ac:spMk id="11" creationId="{D1EA859B-E555-4109-94F3-6700E046E008}"/>
          </ac:spMkLst>
        </pc:spChg>
        <pc:spChg chg="add">
          <ac:chgData name="Jahedur Rahman" userId="afb241510bf6e574" providerId="LiveId" clId="{4B47309E-507B-458E-B480-8D407A5C2151}" dt="2022-09-21T15:46:09.303" v="567" actId="26606"/>
          <ac:spMkLst>
            <pc:docMk/>
            <pc:sldMk cId="2596441893" sldId="257"/>
            <ac:spMk id="13" creationId="{04812C46-200A-4DEB-A05E-3ED6C68C2387}"/>
          </ac:spMkLst>
        </pc:spChg>
        <pc:spChg chg="add">
          <ac:chgData name="Jahedur Rahman" userId="afb241510bf6e574" providerId="LiveId" clId="{4B47309E-507B-458E-B480-8D407A5C2151}" dt="2022-09-21T15:46:09.303" v="567" actId="26606"/>
          <ac:spMkLst>
            <pc:docMk/>
            <pc:sldMk cId="2596441893" sldId="257"/>
            <ac:spMk id="15" creationId="{D1EA859B-E555-4109-94F3-6700E046E008}"/>
          </ac:spMkLst>
        </pc:spChg>
        <pc:picChg chg="add del">
          <ac:chgData name="Jahedur Rahman" userId="afb241510bf6e574" providerId="LiveId" clId="{4B47309E-507B-458E-B480-8D407A5C2151}" dt="2022-09-21T15:46:09.298" v="566" actId="26606"/>
          <ac:picMkLst>
            <pc:docMk/>
            <pc:sldMk cId="2596441893" sldId="257"/>
            <ac:picMk id="5" creationId="{0391AE87-5082-E4E7-CE73-81DFF30DFDB3}"/>
          </ac:picMkLst>
        </pc:picChg>
        <pc:picChg chg="add del mod">
          <ac:chgData name="Jahedur Rahman" userId="afb241510bf6e574" providerId="LiveId" clId="{4B47309E-507B-458E-B480-8D407A5C2151}" dt="2022-09-21T20:35:36.512" v="2504"/>
          <ac:picMkLst>
            <pc:docMk/>
            <pc:sldMk cId="2596441893" sldId="257"/>
            <ac:picMk id="10" creationId="{79FD7F15-591B-4FE6-0043-F08ECD2DB40F}"/>
          </ac:picMkLst>
        </pc:picChg>
        <pc:picChg chg="add mod">
          <ac:chgData name="Jahedur Rahman" userId="afb241510bf6e574" providerId="LiveId" clId="{4B47309E-507B-458E-B480-8D407A5C2151}" dt="2022-09-21T20:35:36.512" v="2504"/>
          <ac:picMkLst>
            <pc:docMk/>
            <pc:sldMk cId="2596441893" sldId="257"/>
            <ac:picMk id="12" creationId="{20441EC4-2FF1-5D5F-8178-0C2242B12FA8}"/>
          </ac:picMkLst>
        </pc:picChg>
        <pc:picChg chg="add">
          <ac:chgData name="Jahedur Rahman" userId="afb241510bf6e574" providerId="LiveId" clId="{4B47309E-507B-458E-B480-8D407A5C2151}" dt="2022-09-21T15:46:09.303" v="567" actId="26606"/>
          <ac:picMkLst>
            <pc:docMk/>
            <pc:sldMk cId="2596441893" sldId="257"/>
            <ac:picMk id="14" creationId="{8900A37B-B867-B627-7CD4-C796681F3E54}"/>
          </ac:picMkLst>
        </pc:picChg>
      </pc:sldChg>
      <pc:sldChg chg="addSp delSp modSp mod modTransition setBg modAnim modNotesTx">
        <pc:chgData name="Jahedur Rahman" userId="afb241510bf6e574" providerId="LiveId" clId="{4B47309E-507B-458E-B480-8D407A5C2151}" dt="2022-09-21T20:39:01.700" v="2516"/>
        <pc:sldMkLst>
          <pc:docMk/>
          <pc:sldMk cId="2253190202" sldId="258"/>
        </pc:sldMkLst>
        <pc:spChg chg="mod">
          <ac:chgData name="Jahedur Rahman" userId="afb241510bf6e574" providerId="LiveId" clId="{4B47309E-507B-458E-B480-8D407A5C2151}" dt="2022-09-21T15:46:23.976" v="568" actId="26606"/>
          <ac:spMkLst>
            <pc:docMk/>
            <pc:sldMk cId="2253190202" sldId="258"/>
            <ac:spMk id="2" creationId="{7077DF22-7D46-23B2-8370-792A05A7EF31}"/>
          </ac:spMkLst>
        </pc:spChg>
        <pc:spChg chg="mod">
          <ac:chgData name="Jahedur Rahman" userId="afb241510bf6e574" providerId="LiveId" clId="{4B47309E-507B-458E-B480-8D407A5C2151}" dt="2022-09-21T15:46:23.976" v="568" actId="26606"/>
          <ac:spMkLst>
            <pc:docMk/>
            <pc:sldMk cId="2253190202" sldId="258"/>
            <ac:spMk id="3" creationId="{7A0DE08B-10F6-43C4-BD5F-93DB0B795C84}"/>
          </ac:spMkLst>
        </pc:spChg>
        <pc:spChg chg="add">
          <ac:chgData name="Jahedur Rahman" userId="afb241510bf6e574" providerId="LiveId" clId="{4B47309E-507B-458E-B480-8D407A5C2151}" dt="2022-09-21T15:46:23.976" v="568" actId="26606"/>
          <ac:spMkLst>
            <pc:docMk/>
            <pc:sldMk cId="2253190202" sldId="258"/>
            <ac:spMk id="9" creationId="{04812C46-200A-4DEB-A05E-3ED6C68C2387}"/>
          </ac:spMkLst>
        </pc:spChg>
        <pc:spChg chg="add">
          <ac:chgData name="Jahedur Rahman" userId="afb241510bf6e574" providerId="LiveId" clId="{4B47309E-507B-458E-B480-8D407A5C2151}" dt="2022-09-21T15:46:23.976" v="568" actId="26606"/>
          <ac:spMkLst>
            <pc:docMk/>
            <pc:sldMk cId="2253190202" sldId="258"/>
            <ac:spMk id="11" creationId="{D1EA859B-E555-4109-94F3-6700E046E008}"/>
          </ac:spMkLst>
        </pc:spChg>
        <pc:picChg chg="add">
          <ac:chgData name="Jahedur Rahman" userId="afb241510bf6e574" providerId="LiveId" clId="{4B47309E-507B-458E-B480-8D407A5C2151}" dt="2022-09-21T15:46:23.976" v="568" actId="26606"/>
          <ac:picMkLst>
            <pc:docMk/>
            <pc:sldMk cId="2253190202" sldId="258"/>
            <ac:picMk id="5" creationId="{5435E43B-AC86-82DA-709A-485A2DD7A754}"/>
          </ac:picMkLst>
        </pc:picChg>
        <pc:picChg chg="add del mod">
          <ac:chgData name="Jahedur Rahman" userId="afb241510bf6e574" providerId="LiveId" clId="{4B47309E-507B-458E-B480-8D407A5C2151}" dt="2022-09-21T20:37:52.962" v="2507"/>
          <ac:picMkLst>
            <pc:docMk/>
            <pc:sldMk cId="2253190202" sldId="258"/>
            <ac:picMk id="12" creationId="{DC3A60FA-C09A-3BE8-9B4E-22D685EB1AA6}"/>
          </ac:picMkLst>
        </pc:picChg>
        <pc:picChg chg="add del mod">
          <ac:chgData name="Jahedur Rahman" userId="afb241510bf6e574" providerId="LiveId" clId="{4B47309E-507B-458E-B480-8D407A5C2151}" dt="2022-09-21T20:38:15.644" v="2510"/>
          <ac:picMkLst>
            <pc:docMk/>
            <pc:sldMk cId="2253190202" sldId="258"/>
            <ac:picMk id="16" creationId="{883263AE-E5E5-A20A-99B7-15E1A5840FAF}"/>
          </ac:picMkLst>
        </pc:picChg>
        <pc:picChg chg="add del mod">
          <ac:chgData name="Jahedur Rahman" userId="afb241510bf6e574" providerId="LiveId" clId="{4B47309E-507B-458E-B480-8D407A5C2151}" dt="2022-09-21T20:38:17.584" v="2512"/>
          <ac:picMkLst>
            <pc:docMk/>
            <pc:sldMk cId="2253190202" sldId="258"/>
            <ac:picMk id="17" creationId="{EC82A162-D28A-0F55-6307-7B4AE0ACE5A4}"/>
          </ac:picMkLst>
        </pc:picChg>
        <pc:picChg chg="add del mod ord">
          <ac:chgData name="Jahedur Rahman" userId="afb241510bf6e574" providerId="LiveId" clId="{4B47309E-507B-458E-B480-8D407A5C2151}" dt="2022-09-21T20:38:24.310" v="2513"/>
          <ac:picMkLst>
            <pc:docMk/>
            <pc:sldMk cId="2253190202" sldId="258"/>
            <ac:picMk id="19" creationId="{AEB20162-A971-5E65-83D3-1C6C9D13C251}"/>
          </ac:picMkLst>
        </pc:picChg>
        <pc:picChg chg="add del mod">
          <ac:chgData name="Jahedur Rahman" userId="afb241510bf6e574" providerId="LiveId" clId="{4B47309E-507B-458E-B480-8D407A5C2151}" dt="2022-09-21T20:38:26.045" v="2515"/>
          <ac:picMkLst>
            <pc:docMk/>
            <pc:sldMk cId="2253190202" sldId="258"/>
            <ac:picMk id="20" creationId="{C2F0D727-4310-1B42-32A6-D075B2A2E611}"/>
          </ac:picMkLst>
        </pc:picChg>
        <pc:picChg chg="add del mod ord">
          <ac:chgData name="Jahedur Rahman" userId="afb241510bf6e574" providerId="LiveId" clId="{4B47309E-507B-458E-B480-8D407A5C2151}" dt="2022-09-21T20:39:01.700" v="2516"/>
          <ac:picMkLst>
            <pc:docMk/>
            <pc:sldMk cId="2253190202" sldId="258"/>
            <ac:picMk id="22" creationId="{90F398DF-97FC-549C-3315-78CD2C6719D8}"/>
          </ac:picMkLst>
        </pc:picChg>
        <pc:picChg chg="add mod">
          <ac:chgData name="Jahedur Rahman" userId="afb241510bf6e574" providerId="LiveId" clId="{4B47309E-507B-458E-B480-8D407A5C2151}" dt="2022-09-21T20:39:01.700" v="2516"/>
          <ac:picMkLst>
            <pc:docMk/>
            <pc:sldMk cId="2253190202" sldId="258"/>
            <ac:picMk id="23" creationId="{EA185131-47D8-C2E6-4939-13EA40C75139}"/>
          </ac:picMkLst>
        </pc:picChg>
      </pc:sldChg>
      <pc:sldChg chg="addSp delSp modSp mod modTransition setBg modAnim setClrOvrMap modNotesTx">
        <pc:chgData name="Jahedur Rahman" userId="afb241510bf6e574" providerId="LiveId" clId="{4B47309E-507B-458E-B480-8D407A5C2151}" dt="2022-09-21T20:42:51.890" v="2535"/>
        <pc:sldMkLst>
          <pc:docMk/>
          <pc:sldMk cId="2118545444" sldId="259"/>
        </pc:sldMkLst>
        <pc:spChg chg="mod">
          <ac:chgData name="Jahedur Rahman" userId="afb241510bf6e574" providerId="LiveId" clId="{4B47309E-507B-458E-B480-8D407A5C2151}" dt="2022-09-21T15:47:04.883" v="601" actId="26606"/>
          <ac:spMkLst>
            <pc:docMk/>
            <pc:sldMk cId="2118545444" sldId="259"/>
            <ac:spMk id="2" creationId="{7A7862E9-C2BB-0C4D-BD41-8D1E19414D23}"/>
          </ac:spMkLst>
        </pc:spChg>
        <pc:spChg chg="mod">
          <ac:chgData name="Jahedur Rahman" userId="afb241510bf6e574" providerId="LiveId" clId="{4B47309E-507B-458E-B480-8D407A5C2151}" dt="2022-09-21T15:47:18.401" v="619" actId="403"/>
          <ac:spMkLst>
            <pc:docMk/>
            <pc:sldMk cId="2118545444" sldId="259"/>
            <ac:spMk id="3" creationId="{A677376D-AB4A-F70D-0804-B821A4D30FB5}"/>
          </ac:spMkLst>
        </pc:spChg>
        <pc:spChg chg="add del mod">
          <ac:chgData name="Jahedur Rahman" userId="afb241510bf6e574" providerId="LiveId" clId="{4B47309E-507B-458E-B480-8D407A5C2151}" dt="2022-09-21T15:47:04.883" v="601" actId="26606"/>
          <ac:spMkLst>
            <pc:docMk/>
            <pc:sldMk cId="2118545444" sldId="259"/>
            <ac:spMk id="4" creationId="{4E7A02E9-585C-8FCC-A048-E1289813EBF4}"/>
          </ac:spMkLst>
        </pc:spChg>
        <pc:spChg chg="add del">
          <ac:chgData name="Jahedur Rahman" userId="afb241510bf6e574" providerId="LiveId" clId="{4B47309E-507B-458E-B480-8D407A5C2151}" dt="2022-09-21T15:46:55.960" v="596" actId="26606"/>
          <ac:spMkLst>
            <pc:docMk/>
            <pc:sldMk cId="2118545444" sldId="259"/>
            <ac:spMk id="8" creationId="{B36F400F-DF28-43BC-8D8E-4929793B392A}"/>
          </ac:spMkLst>
        </pc:spChg>
        <pc:spChg chg="add del">
          <ac:chgData name="Jahedur Rahman" userId="afb241510bf6e574" providerId="LiveId" clId="{4B47309E-507B-458E-B480-8D407A5C2151}" dt="2022-09-21T15:46:38.493" v="570" actId="26606"/>
          <ac:spMkLst>
            <pc:docMk/>
            <pc:sldMk cId="2118545444" sldId="259"/>
            <ac:spMk id="9" creationId="{4FFBEE45-F140-49D5-85EA-C78C24340B23}"/>
          </ac:spMkLst>
        </pc:spChg>
        <pc:spChg chg="add del">
          <ac:chgData name="Jahedur Rahman" userId="afb241510bf6e574" providerId="LiveId" clId="{4B47309E-507B-458E-B480-8D407A5C2151}" dt="2022-09-21T15:46:55.960" v="596" actId="26606"/>
          <ac:spMkLst>
            <pc:docMk/>
            <pc:sldMk cId="2118545444" sldId="259"/>
            <ac:spMk id="10" creationId="{4E7A02E9-585C-8FCC-A048-E1289813EBF4}"/>
          </ac:spMkLst>
        </pc:spChg>
        <pc:spChg chg="add del">
          <ac:chgData name="Jahedur Rahman" userId="afb241510bf6e574" providerId="LiveId" clId="{4B47309E-507B-458E-B480-8D407A5C2151}" dt="2022-09-21T15:46:39.668" v="572" actId="26606"/>
          <ac:spMkLst>
            <pc:docMk/>
            <pc:sldMk cId="2118545444" sldId="259"/>
            <ac:spMk id="12" creationId="{4C608BEB-860E-4094-8511-78603564A75E}"/>
          </ac:spMkLst>
        </pc:spChg>
        <pc:spChg chg="add del">
          <ac:chgData name="Jahedur Rahman" userId="afb241510bf6e574" providerId="LiveId" clId="{4B47309E-507B-458E-B480-8D407A5C2151}" dt="2022-09-21T15:46:44.024" v="580" actId="26606"/>
          <ac:spMkLst>
            <pc:docMk/>
            <pc:sldMk cId="2118545444" sldId="259"/>
            <ac:spMk id="13" creationId="{CCD444A3-C338-4886-B7F1-4BA2AF46EB64}"/>
          </ac:spMkLst>
        </pc:spChg>
        <pc:spChg chg="add del">
          <ac:chgData name="Jahedur Rahman" userId="afb241510bf6e574" providerId="LiveId" clId="{4B47309E-507B-458E-B480-8D407A5C2151}" dt="2022-09-21T15:46:41.264" v="574" actId="26606"/>
          <ac:spMkLst>
            <pc:docMk/>
            <pc:sldMk cId="2118545444" sldId="259"/>
            <ac:spMk id="14" creationId="{4FFBEE45-F140-49D5-85EA-C78C24340B23}"/>
          </ac:spMkLst>
        </pc:spChg>
        <pc:spChg chg="add del">
          <ac:chgData name="Jahedur Rahman" userId="afb241510bf6e574" providerId="LiveId" clId="{4B47309E-507B-458E-B480-8D407A5C2151}" dt="2022-09-21T15:46:42.285" v="576" actId="26606"/>
          <ac:spMkLst>
            <pc:docMk/>
            <pc:sldMk cId="2118545444" sldId="259"/>
            <ac:spMk id="16" creationId="{8CA06CD6-90CA-4C45-856C-6771339E1E22}"/>
          </ac:spMkLst>
        </pc:spChg>
        <pc:spChg chg="add del">
          <ac:chgData name="Jahedur Rahman" userId="afb241510bf6e574" providerId="LiveId" clId="{4B47309E-507B-458E-B480-8D407A5C2151}" dt="2022-09-21T15:46:43.053" v="578" actId="26606"/>
          <ac:spMkLst>
            <pc:docMk/>
            <pc:sldMk cId="2118545444" sldId="259"/>
            <ac:spMk id="19" creationId="{4FFBEE45-F140-49D5-85EA-C78C24340B23}"/>
          </ac:spMkLst>
        </pc:spChg>
        <pc:spChg chg="add">
          <ac:chgData name="Jahedur Rahman" userId="afb241510bf6e574" providerId="LiveId" clId="{4B47309E-507B-458E-B480-8D407A5C2151}" dt="2022-09-21T15:47:04.883" v="601" actId="26606"/>
          <ac:spMkLst>
            <pc:docMk/>
            <pc:sldMk cId="2118545444" sldId="259"/>
            <ac:spMk id="20" creationId="{B36F400F-DF28-43BC-8D8E-4929793B392A}"/>
          </ac:spMkLst>
        </pc:spChg>
        <pc:spChg chg="add del">
          <ac:chgData name="Jahedur Rahman" userId="afb241510bf6e574" providerId="LiveId" clId="{4B47309E-507B-458E-B480-8D407A5C2151}" dt="2022-09-21T15:46:44.024" v="580" actId="26606"/>
          <ac:spMkLst>
            <pc:docMk/>
            <pc:sldMk cId="2118545444" sldId="259"/>
            <ac:spMk id="21" creationId="{21739CA5-F0F5-48E1-8E8C-F24B71827E46}"/>
          </ac:spMkLst>
        </pc:spChg>
        <pc:spChg chg="add del">
          <ac:chgData name="Jahedur Rahman" userId="afb241510bf6e574" providerId="LiveId" clId="{4B47309E-507B-458E-B480-8D407A5C2151}" dt="2022-09-21T15:46:44.024" v="580" actId="26606"/>
          <ac:spMkLst>
            <pc:docMk/>
            <pc:sldMk cId="2118545444" sldId="259"/>
            <ac:spMk id="22" creationId="{3EAD2937-F230-41D4-B9C5-975B129BFC20}"/>
          </ac:spMkLst>
        </pc:spChg>
        <pc:spChg chg="add mod">
          <ac:chgData name="Jahedur Rahman" userId="afb241510bf6e574" providerId="LiveId" clId="{4B47309E-507B-458E-B480-8D407A5C2151}" dt="2022-09-21T15:47:22.521" v="623" actId="27636"/>
          <ac:spMkLst>
            <pc:docMk/>
            <pc:sldMk cId="2118545444" sldId="259"/>
            <ac:spMk id="23" creationId="{4E7A02E9-585C-8FCC-A048-E1289813EBF4}"/>
          </ac:spMkLst>
        </pc:spChg>
        <pc:spChg chg="add del">
          <ac:chgData name="Jahedur Rahman" userId="afb241510bf6e574" providerId="LiveId" clId="{4B47309E-507B-458E-B480-8D407A5C2151}" dt="2022-09-21T15:46:45.993" v="582" actId="26606"/>
          <ac:spMkLst>
            <pc:docMk/>
            <pc:sldMk cId="2118545444" sldId="259"/>
            <ac:spMk id="24" creationId="{4FFBEE45-F140-49D5-85EA-C78C24340B23}"/>
          </ac:spMkLst>
        </pc:spChg>
        <pc:spChg chg="add del">
          <ac:chgData name="Jahedur Rahman" userId="afb241510bf6e574" providerId="LiveId" clId="{4B47309E-507B-458E-B480-8D407A5C2151}" dt="2022-09-21T15:46:47.241" v="584" actId="26606"/>
          <ac:spMkLst>
            <pc:docMk/>
            <pc:sldMk cId="2118545444" sldId="259"/>
            <ac:spMk id="26" creationId="{1DE7243B-5109-444B-8FAF-7437C66BC0E9}"/>
          </ac:spMkLst>
        </pc:spChg>
        <pc:spChg chg="add del">
          <ac:chgData name="Jahedur Rahman" userId="afb241510bf6e574" providerId="LiveId" clId="{4B47309E-507B-458E-B480-8D407A5C2151}" dt="2022-09-21T15:46:47.241" v="584" actId="26606"/>
          <ac:spMkLst>
            <pc:docMk/>
            <pc:sldMk cId="2118545444" sldId="259"/>
            <ac:spMk id="27" creationId="{4C5D6221-DA7B-4611-AA26-7D8E349FDE96}"/>
          </ac:spMkLst>
        </pc:spChg>
        <pc:spChg chg="add del">
          <ac:chgData name="Jahedur Rahman" userId="afb241510bf6e574" providerId="LiveId" clId="{4B47309E-507B-458E-B480-8D407A5C2151}" dt="2022-09-21T15:46:48.369" v="586" actId="26606"/>
          <ac:spMkLst>
            <pc:docMk/>
            <pc:sldMk cId="2118545444" sldId="259"/>
            <ac:spMk id="29" creationId="{E35A04CF-97D4-4FF7-B359-C546B1F62E54}"/>
          </ac:spMkLst>
        </pc:spChg>
        <pc:spChg chg="add del">
          <ac:chgData name="Jahedur Rahman" userId="afb241510bf6e574" providerId="LiveId" clId="{4B47309E-507B-458E-B480-8D407A5C2151}" dt="2022-09-21T15:46:48.369" v="586" actId="26606"/>
          <ac:spMkLst>
            <pc:docMk/>
            <pc:sldMk cId="2118545444" sldId="259"/>
            <ac:spMk id="30" creationId="{1DE7243B-5109-444B-8FAF-7437C66BC0E9}"/>
          </ac:spMkLst>
        </pc:spChg>
        <pc:spChg chg="add del">
          <ac:chgData name="Jahedur Rahman" userId="afb241510bf6e574" providerId="LiveId" clId="{4B47309E-507B-458E-B480-8D407A5C2151}" dt="2022-09-21T15:46:48.369" v="586" actId="26606"/>
          <ac:spMkLst>
            <pc:docMk/>
            <pc:sldMk cId="2118545444" sldId="259"/>
            <ac:spMk id="31" creationId="{4C5D6221-DA7B-4611-AA26-7D8E349FDE96}"/>
          </ac:spMkLst>
        </pc:spChg>
        <pc:spChg chg="add del">
          <ac:chgData name="Jahedur Rahman" userId="afb241510bf6e574" providerId="LiveId" clId="{4B47309E-507B-458E-B480-8D407A5C2151}" dt="2022-09-21T15:46:48.862" v="588" actId="26606"/>
          <ac:spMkLst>
            <pc:docMk/>
            <pc:sldMk cId="2118545444" sldId="259"/>
            <ac:spMk id="33" creationId="{1DE7243B-5109-444B-8FAF-7437C66BC0E9}"/>
          </ac:spMkLst>
        </pc:spChg>
        <pc:spChg chg="add del">
          <ac:chgData name="Jahedur Rahman" userId="afb241510bf6e574" providerId="LiveId" clId="{4B47309E-507B-458E-B480-8D407A5C2151}" dt="2022-09-21T15:46:48.862" v="588" actId="26606"/>
          <ac:spMkLst>
            <pc:docMk/>
            <pc:sldMk cId="2118545444" sldId="259"/>
            <ac:spMk id="34" creationId="{4C5D6221-DA7B-4611-AA26-7D8E349FDE96}"/>
          </ac:spMkLst>
        </pc:spChg>
        <pc:spChg chg="add del">
          <ac:chgData name="Jahedur Rahman" userId="afb241510bf6e574" providerId="LiveId" clId="{4B47309E-507B-458E-B480-8D407A5C2151}" dt="2022-09-21T15:46:50.013" v="590" actId="26606"/>
          <ac:spMkLst>
            <pc:docMk/>
            <pc:sldMk cId="2118545444" sldId="259"/>
            <ac:spMk id="36" creationId="{E35A04CF-97D4-4FF7-B359-C546B1F62E54}"/>
          </ac:spMkLst>
        </pc:spChg>
        <pc:spChg chg="add del">
          <ac:chgData name="Jahedur Rahman" userId="afb241510bf6e574" providerId="LiveId" clId="{4B47309E-507B-458E-B480-8D407A5C2151}" dt="2022-09-21T15:46:50.013" v="590" actId="26606"/>
          <ac:spMkLst>
            <pc:docMk/>
            <pc:sldMk cId="2118545444" sldId="259"/>
            <ac:spMk id="37" creationId="{1DE7243B-5109-444B-8FAF-7437C66BC0E9}"/>
          </ac:spMkLst>
        </pc:spChg>
        <pc:spChg chg="add del">
          <ac:chgData name="Jahedur Rahman" userId="afb241510bf6e574" providerId="LiveId" clId="{4B47309E-507B-458E-B480-8D407A5C2151}" dt="2022-09-21T15:46:50.013" v="590" actId="26606"/>
          <ac:spMkLst>
            <pc:docMk/>
            <pc:sldMk cId="2118545444" sldId="259"/>
            <ac:spMk id="38" creationId="{4C5D6221-DA7B-4611-AA26-7D8E349FDE96}"/>
          </ac:spMkLst>
        </pc:spChg>
        <pc:spChg chg="add del">
          <ac:chgData name="Jahedur Rahman" userId="afb241510bf6e574" providerId="LiveId" clId="{4B47309E-507B-458E-B480-8D407A5C2151}" dt="2022-09-21T15:46:52.581" v="592" actId="26606"/>
          <ac:spMkLst>
            <pc:docMk/>
            <pc:sldMk cId="2118545444" sldId="259"/>
            <ac:spMk id="40" creationId="{B36F400F-DF28-43BC-8D8E-4929793B392A}"/>
          </ac:spMkLst>
        </pc:spChg>
        <pc:graphicFrameChg chg="add del">
          <ac:chgData name="Jahedur Rahman" userId="afb241510bf6e574" providerId="LiveId" clId="{4B47309E-507B-458E-B480-8D407A5C2151}" dt="2022-09-21T15:46:53.937" v="594" actId="26606"/>
          <ac:graphicFrameMkLst>
            <pc:docMk/>
            <pc:sldMk cId="2118545444" sldId="259"/>
            <ac:graphicFrameMk id="6" creationId="{FDAA1644-DBCA-1910-F0A4-C6FCC7D52C17}"/>
          </ac:graphicFrameMkLst>
        </pc:graphicFrameChg>
        <pc:graphicFrameChg chg="add del">
          <ac:chgData name="Jahedur Rahman" userId="afb241510bf6e574" providerId="LiveId" clId="{4B47309E-507B-458E-B480-8D407A5C2151}" dt="2022-09-21T15:47:03.716" v="598" actId="26606"/>
          <ac:graphicFrameMkLst>
            <pc:docMk/>
            <pc:sldMk cId="2118545444" sldId="259"/>
            <ac:graphicFrameMk id="15" creationId="{85BB77D9-B32D-3EEA-0738-7C00850EFBEB}"/>
          </ac:graphicFrameMkLst>
        </pc:graphicFrameChg>
        <pc:graphicFrameChg chg="add del">
          <ac:chgData name="Jahedur Rahman" userId="afb241510bf6e574" providerId="LiveId" clId="{4B47309E-507B-458E-B480-8D407A5C2151}" dt="2022-09-21T15:47:04.879" v="600" actId="26606"/>
          <ac:graphicFrameMkLst>
            <pc:docMk/>
            <pc:sldMk cId="2118545444" sldId="259"/>
            <ac:graphicFrameMk id="18" creationId="{5EB14A64-9760-716E-668C-6B6A9415D179}"/>
          </ac:graphicFrameMkLst>
        </pc:graphicFrameChg>
        <pc:picChg chg="add del mod">
          <ac:chgData name="Jahedur Rahman" userId="afb241510bf6e574" providerId="LiveId" clId="{4B47309E-507B-458E-B480-8D407A5C2151}" dt="2022-09-21T20:39:57.333" v="2519"/>
          <ac:picMkLst>
            <pc:docMk/>
            <pc:sldMk cId="2118545444" sldId="259"/>
            <ac:picMk id="28" creationId="{55B5771B-685F-07B3-0EB2-55DE508E65FB}"/>
          </ac:picMkLst>
        </pc:picChg>
        <pc:picChg chg="add del mod">
          <ac:chgData name="Jahedur Rahman" userId="afb241510bf6e574" providerId="LiveId" clId="{4B47309E-507B-458E-B480-8D407A5C2151}" dt="2022-09-21T20:40:05.920" v="2520"/>
          <ac:picMkLst>
            <pc:docMk/>
            <pc:sldMk cId="2118545444" sldId="259"/>
            <ac:picMk id="35" creationId="{3CC39C9F-E8E8-11B9-996B-BAB4DA890550}"/>
          </ac:picMkLst>
        </pc:picChg>
        <pc:picChg chg="add del mod">
          <ac:chgData name="Jahedur Rahman" userId="afb241510bf6e574" providerId="LiveId" clId="{4B47309E-507B-458E-B480-8D407A5C2151}" dt="2022-09-21T20:40:07.473" v="2522"/>
          <ac:picMkLst>
            <pc:docMk/>
            <pc:sldMk cId="2118545444" sldId="259"/>
            <ac:picMk id="39" creationId="{4251C438-9785-7DFC-F0E9-38D07049579A}"/>
          </ac:picMkLst>
        </pc:picChg>
        <pc:picChg chg="add del mod ord">
          <ac:chgData name="Jahedur Rahman" userId="afb241510bf6e574" providerId="LiveId" clId="{4B47309E-507B-458E-B480-8D407A5C2151}" dt="2022-09-21T20:40:28.925" v="2523"/>
          <ac:picMkLst>
            <pc:docMk/>
            <pc:sldMk cId="2118545444" sldId="259"/>
            <ac:picMk id="42" creationId="{3418C5EE-D7C8-31FF-06DA-D482F2D2BD86}"/>
          </ac:picMkLst>
        </pc:picChg>
        <pc:picChg chg="add del mod">
          <ac:chgData name="Jahedur Rahman" userId="afb241510bf6e574" providerId="LiveId" clId="{4B47309E-507B-458E-B480-8D407A5C2151}" dt="2022-09-21T20:40:30.404" v="2525"/>
          <ac:picMkLst>
            <pc:docMk/>
            <pc:sldMk cId="2118545444" sldId="259"/>
            <ac:picMk id="43" creationId="{784216EC-DFDE-6CEE-027F-2719D7212A32}"/>
          </ac:picMkLst>
        </pc:picChg>
        <pc:picChg chg="add del mod ord">
          <ac:chgData name="Jahedur Rahman" userId="afb241510bf6e574" providerId="LiveId" clId="{4B47309E-507B-458E-B480-8D407A5C2151}" dt="2022-09-21T20:40:40.120" v="2526"/>
          <ac:picMkLst>
            <pc:docMk/>
            <pc:sldMk cId="2118545444" sldId="259"/>
            <ac:picMk id="45" creationId="{EC0A43ED-C628-DB99-F7A8-794AFBD7A353}"/>
          </ac:picMkLst>
        </pc:picChg>
        <pc:picChg chg="add del mod">
          <ac:chgData name="Jahedur Rahman" userId="afb241510bf6e574" providerId="LiveId" clId="{4B47309E-507B-458E-B480-8D407A5C2151}" dt="2022-09-21T20:40:41.566" v="2528"/>
          <ac:picMkLst>
            <pc:docMk/>
            <pc:sldMk cId="2118545444" sldId="259"/>
            <ac:picMk id="46" creationId="{7FD3EA6E-DB3D-8442-7668-4FAA60B06F63}"/>
          </ac:picMkLst>
        </pc:picChg>
        <pc:picChg chg="add del mod ord">
          <ac:chgData name="Jahedur Rahman" userId="afb241510bf6e574" providerId="LiveId" clId="{4B47309E-507B-458E-B480-8D407A5C2151}" dt="2022-09-21T20:41:31.033" v="2529"/>
          <ac:picMkLst>
            <pc:docMk/>
            <pc:sldMk cId="2118545444" sldId="259"/>
            <ac:picMk id="48" creationId="{D4B38C54-65F3-7DE8-4532-8830F1674197}"/>
          </ac:picMkLst>
        </pc:picChg>
        <pc:picChg chg="add del mod">
          <ac:chgData name="Jahedur Rahman" userId="afb241510bf6e574" providerId="LiveId" clId="{4B47309E-507B-458E-B480-8D407A5C2151}" dt="2022-09-21T20:41:33.608" v="2531"/>
          <ac:picMkLst>
            <pc:docMk/>
            <pc:sldMk cId="2118545444" sldId="259"/>
            <ac:picMk id="49" creationId="{812B45BD-A687-9433-0030-133D39C06B0B}"/>
          </ac:picMkLst>
        </pc:picChg>
        <pc:picChg chg="add del mod ord">
          <ac:chgData name="Jahedur Rahman" userId="afb241510bf6e574" providerId="LiveId" clId="{4B47309E-507B-458E-B480-8D407A5C2151}" dt="2022-09-21T20:41:43.066" v="2532"/>
          <ac:picMkLst>
            <pc:docMk/>
            <pc:sldMk cId="2118545444" sldId="259"/>
            <ac:picMk id="51" creationId="{9A0C4B8B-E426-91B2-DC82-3A2D4507F0AD}"/>
          </ac:picMkLst>
        </pc:picChg>
        <pc:picChg chg="add del mod">
          <ac:chgData name="Jahedur Rahman" userId="afb241510bf6e574" providerId="LiveId" clId="{4B47309E-507B-458E-B480-8D407A5C2151}" dt="2022-09-21T20:41:44.335" v="2534"/>
          <ac:picMkLst>
            <pc:docMk/>
            <pc:sldMk cId="2118545444" sldId="259"/>
            <ac:picMk id="52" creationId="{42EB30A6-B177-6170-A3BA-F43F50E69DDA}"/>
          </ac:picMkLst>
        </pc:picChg>
        <pc:picChg chg="add del mod ord">
          <ac:chgData name="Jahedur Rahman" userId="afb241510bf6e574" providerId="LiveId" clId="{4B47309E-507B-458E-B480-8D407A5C2151}" dt="2022-09-21T20:42:51.890" v="2535"/>
          <ac:picMkLst>
            <pc:docMk/>
            <pc:sldMk cId="2118545444" sldId="259"/>
            <ac:picMk id="54" creationId="{4B5551EF-1E21-9BBD-9F79-4C62E35A0428}"/>
          </ac:picMkLst>
        </pc:picChg>
        <pc:picChg chg="add mod">
          <ac:chgData name="Jahedur Rahman" userId="afb241510bf6e574" providerId="LiveId" clId="{4B47309E-507B-458E-B480-8D407A5C2151}" dt="2022-09-21T20:42:51.890" v="2535"/>
          <ac:picMkLst>
            <pc:docMk/>
            <pc:sldMk cId="2118545444" sldId="259"/>
            <ac:picMk id="55" creationId="{D0B1E1F8-7B45-2663-193C-72C8EC453AB2}"/>
          </ac:picMkLst>
        </pc:picChg>
        <pc:cxnChg chg="add del">
          <ac:chgData name="Jahedur Rahman" userId="afb241510bf6e574" providerId="LiveId" clId="{4B47309E-507B-458E-B480-8D407A5C2151}" dt="2022-09-21T15:46:39.668" v="572" actId="26606"/>
          <ac:cxnSpMkLst>
            <pc:docMk/>
            <pc:sldMk cId="2118545444" sldId="259"/>
            <ac:cxnSpMk id="11" creationId="{1F16A8D4-FE87-4604-88B2-394B5D1EB437}"/>
          </ac:cxnSpMkLst>
        </pc:cxnChg>
        <pc:cxnChg chg="add del">
          <ac:chgData name="Jahedur Rahman" userId="afb241510bf6e574" providerId="LiveId" clId="{4B47309E-507B-458E-B480-8D407A5C2151}" dt="2022-09-21T15:46:42.285" v="576" actId="26606"/>
          <ac:cxnSpMkLst>
            <pc:docMk/>
            <pc:sldMk cId="2118545444" sldId="259"/>
            <ac:cxnSpMk id="17" creationId="{5021601D-2758-4B15-A31C-FDA184C51B3A}"/>
          </ac:cxnSpMkLst>
        </pc:cxnChg>
      </pc:sldChg>
      <pc:sldChg chg="addSp delSp modSp new del mod">
        <pc:chgData name="Jahedur Rahman" userId="afb241510bf6e574" providerId="LiveId" clId="{4B47309E-507B-458E-B480-8D407A5C2151}" dt="2022-09-21T15:47:40.985" v="624" actId="2696"/>
        <pc:sldMkLst>
          <pc:docMk/>
          <pc:sldMk cId="1607722609" sldId="260"/>
        </pc:sldMkLst>
        <pc:spChg chg="mod">
          <ac:chgData name="Jahedur Rahman" userId="afb241510bf6e574" providerId="LiveId" clId="{4B47309E-507B-458E-B480-8D407A5C2151}" dt="2022-09-19T21:22:54.517" v="42" actId="20577"/>
          <ac:spMkLst>
            <pc:docMk/>
            <pc:sldMk cId="1607722609" sldId="260"/>
            <ac:spMk id="2" creationId="{1FDC3E5B-5B45-2153-852B-2A6C5874D3D9}"/>
          </ac:spMkLst>
        </pc:spChg>
        <pc:spChg chg="add del">
          <ac:chgData name="Jahedur Rahman" userId="afb241510bf6e574" providerId="LiveId" clId="{4B47309E-507B-458E-B480-8D407A5C2151}" dt="2022-09-19T21:22:49.774" v="37" actId="22"/>
          <ac:spMkLst>
            <pc:docMk/>
            <pc:sldMk cId="1607722609" sldId="260"/>
            <ac:spMk id="5" creationId="{4AC0B726-AF77-4474-C1B3-FF162F261901}"/>
          </ac:spMkLst>
        </pc:spChg>
      </pc:sldChg>
      <pc:sldChg chg="addSp delSp modSp new mod modTransition setBg modAnim modNotesTx">
        <pc:chgData name="Jahedur Rahman" userId="afb241510bf6e574" providerId="LiveId" clId="{4B47309E-507B-458E-B480-8D407A5C2151}" dt="2022-09-21T20:53:33.698" v="3432"/>
        <pc:sldMkLst>
          <pc:docMk/>
          <pc:sldMk cId="4129760111" sldId="261"/>
        </pc:sldMkLst>
        <pc:spChg chg="mod ord">
          <ac:chgData name="Jahedur Rahman" userId="afb241510bf6e574" providerId="LiveId" clId="{4B47309E-507B-458E-B480-8D407A5C2151}" dt="2022-09-21T20:32:09.975" v="2483" actId="26606"/>
          <ac:spMkLst>
            <pc:docMk/>
            <pc:sldMk cId="4129760111" sldId="261"/>
            <ac:spMk id="2" creationId="{F99861B3-01A6-2AE1-E273-9290D8BF6FAF}"/>
          </ac:spMkLst>
        </pc:spChg>
        <pc:spChg chg="add del mod">
          <ac:chgData name="Jahedur Rahman" userId="afb241510bf6e574" providerId="LiveId" clId="{4B47309E-507B-458E-B480-8D407A5C2151}" dt="2022-09-21T15:48:13.055" v="639" actId="26606"/>
          <ac:spMkLst>
            <pc:docMk/>
            <pc:sldMk cId="4129760111" sldId="261"/>
            <ac:spMk id="3" creationId="{CB489872-012B-73AE-C048-884471E195C6}"/>
          </ac:spMkLst>
        </pc:spChg>
        <pc:spChg chg="add del">
          <ac:chgData name="Jahedur Rahman" userId="afb241510bf6e574" providerId="LiveId" clId="{4B47309E-507B-458E-B480-8D407A5C2151}" dt="2022-09-21T15:48:03.735" v="628" actId="26606"/>
          <ac:spMkLst>
            <pc:docMk/>
            <pc:sldMk cId="4129760111" sldId="261"/>
            <ac:spMk id="1030" creationId="{201CC55D-ED54-4C5C-95E6-10947BD1103B}"/>
          </ac:spMkLst>
        </pc:spChg>
        <pc:spChg chg="add del">
          <ac:chgData name="Jahedur Rahman" userId="afb241510bf6e574" providerId="LiveId" clId="{4B47309E-507B-458E-B480-8D407A5C2151}" dt="2022-09-21T15:47:50.209" v="626" actId="26606"/>
          <ac:spMkLst>
            <pc:docMk/>
            <pc:sldMk cId="4129760111" sldId="261"/>
            <ac:spMk id="1033" creationId="{22587ECF-85E9-4393-9D87-8EB6F3F6C208}"/>
          </ac:spMkLst>
        </pc:spChg>
        <pc:spChg chg="add del">
          <ac:chgData name="Jahedur Rahman" userId="afb241510bf6e574" providerId="LiveId" clId="{4B47309E-507B-458E-B480-8D407A5C2151}" dt="2022-09-21T15:48:03.735" v="628" actId="26606"/>
          <ac:spMkLst>
            <pc:docMk/>
            <pc:sldMk cId="4129760111" sldId="261"/>
            <ac:spMk id="1039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15:48:03.735" v="628" actId="26606"/>
          <ac:spMkLst>
            <pc:docMk/>
            <pc:sldMk cId="4129760111" sldId="261"/>
            <ac:spMk id="1041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15:48:03.735" v="628" actId="26606"/>
          <ac:spMkLst>
            <pc:docMk/>
            <pc:sldMk cId="4129760111" sldId="261"/>
            <ac:spMk id="1043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15:48:10.336" v="636" actId="26606"/>
          <ac:spMkLst>
            <pc:docMk/>
            <pc:sldMk cId="4129760111" sldId="261"/>
            <ac:spMk id="1051" creationId="{9427AF5F-9A0E-42B7-A252-FD64C9885F9C}"/>
          </ac:spMkLst>
        </pc:spChg>
        <pc:spChg chg="add del">
          <ac:chgData name="Jahedur Rahman" userId="afb241510bf6e574" providerId="LiveId" clId="{4B47309E-507B-458E-B480-8D407A5C2151}" dt="2022-09-21T15:48:10.336" v="636" actId="26606"/>
          <ac:spMkLst>
            <pc:docMk/>
            <pc:sldMk cId="4129760111" sldId="261"/>
            <ac:spMk id="1052" creationId="{CB489872-012B-73AE-C048-884471E195C6}"/>
          </ac:spMkLst>
        </pc:spChg>
        <pc:spChg chg="add del">
          <ac:chgData name="Jahedur Rahman" userId="afb241510bf6e574" providerId="LiveId" clId="{4B47309E-507B-458E-B480-8D407A5C2151}" dt="2022-09-21T15:48:13.049" v="638" actId="26606"/>
          <ac:spMkLst>
            <pc:docMk/>
            <pc:sldMk cId="4129760111" sldId="261"/>
            <ac:spMk id="1054" creationId="{04812C46-200A-4DEB-A05E-3ED6C68C2387}"/>
          </ac:spMkLst>
        </pc:spChg>
        <pc:spChg chg="add del">
          <ac:chgData name="Jahedur Rahman" userId="afb241510bf6e574" providerId="LiveId" clId="{4B47309E-507B-458E-B480-8D407A5C2151}" dt="2022-09-21T15:48:13.049" v="638" actId="26606"/>
          <ac:spMkLst>
            <pc:docMk/>
            <pc:sldMk cId="4129760111" sldId="261"/>
            <ac:spMk id="1055" creationId="{D1EA859B-E555-4109-94F3-6700E046E008}"/>
          </ac:spMkLst>
        </pc:spChg>
        <pc:spChg chg="add del">
          <ac:chgData name="Jahedur Rahman" userId="afb241510bf6e574" providerId="LiveId" clId="{4B47309E-507B-458E-B480-8D407A5C2151}" dt="2022-09-21T15:48:13.049" v="638" actId="26606"/>
          <ac:spMkLst>
            <pc:docMk/>
            <pc:sldMk cId="4129760111" sldId="261"/>
            <ac:spMk id="1056" creationId="{CB489872-012B-73AE-C048-884471E195C6}"/>
          </ac:spMkLst>
        </pc:spChg>
        <pc:spChg chg="add del">
          <ac:chgData name="Jahedur Rahman" userId="afb241510bf6e574" providerId="LiveId" clId="{4B47309E-507B-458E-B480-8D407A5C2151}" dt="2022-09-21T20:30:46.108" v="2453" actId="26606"/>
          <ac:spMkLst>
            <pc:docMk/>
            <pc:sldMk cId="4129760111" sldId="261"/>
            <ac:spMk id="1058" creationId="{201CC55D-ED54-4C5C-95E6-10947BD1103B}"/>
          </ac:spMkLst>
        </pc:spChg>
        <pc:spChg chg="add del">
          <ac:chgData name="Jahedur Rahman" userId="afb241510bf6e574" providerId="LiveId" clId="{4B47309E-507B-458E-B480-8D407A5C2151}" dt="2022-09-21T20:30:46.108" v="2453" actId="26606"/>
          <ac:spMkLst>
            <pc:docMk/>
            <pc:sldMk cId="4129760111" sldId="261"/>
            <ac:spMk id="1060" creationId="{3873B707-463F-40B0-8227-E8CC6C67EB25}"/>
          </ac:spMkLst>
        </pc:spChg>
        <pc:spChg chg="add mod ord">
          <ac:chgData name="Jahedur Rahman" userId="afb241510bf6e574" providerId="LiveId" clId="{4B47309E-507B-458E-B480-8D407A5C2151}" dt="2022-09-21T20:50:43.481" v="3426" actId="20577"/>
          <ac:spMkLst>
            <pc:docMk/>
            <pc:sldMk cId="4129760111" sldId="261"/>
            <ac:spMk id="1061" creationId="{CB489872-012B-73AE-C048-884471E195C6}"/>
          </ac:spMkLst>
        </pc:spChg>
        <pc:spChg chg="add del">
          <ac:chgData name="Jahedur Rahman" userId="afb241510bf6e574" providerId="LiveId" clId="{4B47309E-507B-458E-B480-8D407A5C2151}" dt="2022-09-21T20:30:46.108" v="2453" actId="26606"/>
          <ac:spMkLst>
            <pc:docMk/>
            <pc:sldMk cId="4129760111" sldId="261"/>
            <ac:spMk id="1062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20:30:46.108" v="2453" actId="26606"/>
          <ac:spMkLst>
            <pc:docMk/>
            <pc:sldMk cId="4129760111" sldId="261"/>
            <ac:spMk id="1063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20:30:40.356" v="2446" actId="26606"/>
          <ac:spMkLst>
            <pc:docMk/>
            <pc:sldMk cId="4129760111" sldId="261"/>
            <ac:spMk id="1068" creationId="{45D37F4E-DDB4-456B-97E0-9937730A039F}"/>
          </ac:spMkLst>
        </pc:spChg>
        <pc:spChg chg="add del">
          <ac:chgData name="Jahedur Rahman" userId="afb241510bf6e574" providerId="LiveId" clId="{4B47309E-507B-458E-B480-8D407A5C2151}" dt="2022-09-21T20:30:40.356" v="2446" actId="26606"/>
          <ac:spMkLst>
            <pc:docMk/>
            <pc:sldMk cId="4129760111" sldId="261"/>
            <ac:spMk id="1070" creationId="{B2DD41CD-8F47-4F56-AD12-4E2FF7696987}"/>
          </ac:spMkLst>
        </pc:spChg>
        <pc:spChg chg="add del">
          <ac:chgData name="Jahedur Rahman" userId="afb241510bf6e574" providerId="LiveId" clId="{4B47309E-507B-458E-B480-8D407A5C2151}" dt="2022-09-21T20:30:41.989" v="2448" actId="26606"/>
          <ac:spMkLst>
            <pc:docMk/>
            <pc:sldMk cId="4129760111" sldId="261"/>
            <ac:spMk id="1072" creationId="{5E39A796-BE83-48B1-B33F-35C4A32AAB57}"/>
          </ac:spMkLst>
        </pc:spChg>
        <pc:spChg chg="add del">
          <ac:chgData name="Jahedur Rahman" userId="afb241510bf6e574" providerId="LiveId" clId="{4B47309E-507B-458E-B480-8D407A5C2151}" dt="2022-09-21T20:30:41.989" v="2448" actId="26606"/>
          <ac:spMkLst>
            <pc:docMk/>
            <pc:sldMk cId="4129760111" sldId="261"/>
            <ac:spMk id="1073" creationId="{72F84B47-E267-4194-8194-831DB7B5547F}"/>
          </ac:spMkLst>
        </pc:spChg>
        <pc:spChg chg="add del">
          <ac:chgData name="Jahedur Rahman" userId="afb241510bf6e574" providerId="LiveId" clId="{4B47309E-507B-458E-B480-8D407A5C2151}" dt="2022-09-21T20:32:09.975" v="2483" actId="26606"/>
          <ac:spMkLst>
            <pc:docMk/>
            <pc:sldMk cId="4129760111" sldId="261"/>
            <ac:spMk id="1074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20:30:44.437" v="2450" actId="26606"/>
          <ac:spMkLst>
            <pc:docMk/>
            <pc:sldMk cId="4129760111" sldId="261"/>
            <ac:spMk id="1075" creationId="{2EB492CD-616E-47F8-933B-5E2D952A0593}"/>
          </ac:spMkLst>
        </pc:spChg>
        <pc:spChg chg="add del">
          <ac:chgData name="Jahedur Rahman" userId="afb241510bf6e574" providerId="LiveId" clId="{4B47309E-507B-458E-B480-8D407A5C2151}" dt="2022-09-21T20:30:44.437" v="2450" actId="26606"/>
          <ac:spMkLst>
            <pc:docMk/>
            <pc:sldMk cId="4129760111" sldId="261"/>
            <ac:spMk id="1076" creationId="{59383CF9-23B5-4335-9B21-1791C4CF1C75}"/>
          </ac:spMkLst>
        </pc:spChg>
        <pc:spChg chg="add del">
          <ac:chgData name="Jahedur Rahman" userId="afb241510bf6e574" providerId="LiveId" clId="{4B47309E-507B-458E-B480-8D407A5C2151}" dt="2022-09-21T20:30:44.437" v="2450" actId="26606"/>
          <ac:spMkLst>
            <pc:docMk/>
            <pc:sldMk cId="4129760111" sldId="261"/>
            <ac:spMk id="1077" creationId="{0007FE00-9498-4706-B255-6437B0252C02}"/>
          </ac:spMkLst>
        </pc:spChg>
        <pc:spChg chg="add del">
          <ac:chgData name="Jahedur Rahman" userId="afb241510bf6e574" providerId="LiveId" clId="{4B47309E-507B-458E-B480-8D407A5C2151}" dt="2022-09-21T20:32:09.975" v="2483" actId="26606"/>
          <ac:spMkLst>
            <pc:docMk/>
            <pc:sldMk cId="4129760111" sldId="261"/>
            <ac:spMk id="1078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20:30:46.104" v="2452" actId="26606"/>
          <ac:spMkLst>
            <pc:docMk/>
            <pc:sldMk cId="4129760111" sldId="261"/>
            <ac:spMk id="1079" creationId="{F13C74B1-5B17-4795-BED0-7140497B445A}"/>
          </ac:spMkLst>
        </pc:spChg>
        <pc:spChg chg="add del">
          <ac:chgData name="Jahedur Rahman" userId="afb241510bf6e574" providerId="LiveId" clId="{4B47309E-507B-458E-B480-8D407A5C2151}" dt="2022-09-21T20:30:46.104" v="2452" actId="26606"/>
          <ac:spMkLst>
            <pc:docMk/>
            <pc:sldMk cId="4129760111" sldId="261"/>
            <ac:spMk id="1080" creationId="{D4974D33-8DC5-464E-8C6D-BE58F0669C17}"/>
          </ac:spMkLst>
        </pc:spChg>
        <pc:spChg chg="add del">
          <ac:chgData name="Jahedur Rahman" userId="afb241510bf6e574" providerId="LiveId" clId="{4B47309E-507B-458E-B480-8D407A5C2151}" dt="2022-09-21T20:32:09.975" v="2483" actId="26606"/>
          <ac:spMkLst>
            <pc:docMk/>
            <pc:sldMk cId="4129760111" sldId="261"/>
            <ac:spMk id="1082" creationId="{201CC55D-ED54-4C5C-95E6-10947BD1103B}"/>
          </ac:spMkLst>
        </pc:spChg>
        <pc:spChg chg="add del">
          <ac:chgData name="Jahedur Rahman" userId="afb241510bf6e574" providerId="LiveId" clId="{4B47309E-507B-458E-B480-8D407A5C2151}" dt="2022-09-21T20:32:09.975" v="2483" actId="26606"/>
          <ac:spMkLst>
            <pc:docMk/>
            <pc:sldMk cId="4129760111" sldId="261"/>
            <ac:spMk id="1085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20:31:58.761" v="2466" actId="26606"/>
          <ac:spMkLst>
            <pc:docMk/>
            <pc:sldMk cId="4129760111" sldId="261"/>
            <ac:spMk id="1090" creationId="{201CC55D-ED54-4C5C-95E6-10947BD1103B}"/>
          </ac:spMkLst>
        </pc:spChg>
        <pc:spChg chg="add del">
          <ac:chgData name="Jahedur Rahman" userId="afb241510bf6e574" providerId="LiveId" clId="{4B47309E-507B-458E-B480-8D407A5C2151}" dt="2022-09-21T20:32:02.625" v="2470" actId="26606"/>
          <ac:spMkLst>
            <pc:docMk/>
            <pc:sldMk cId="4129760111" sldId="261"/>
            <ac:spMk id="1094" creationId="{55222F96-971A-4F90-B841-6BAB416C7AC1}"/>
          </ac:spMkLst>
        </pc:spChg>
        <pc:spChg chg="add del">
          <ac:chgData name="Jahedur Rahman" userId="afb241510bf6e574" providerId="LiveId" clId="{4B47309E-507B-458E-B480-8D407A5C2151}" dt="2022-09-21T20:31:58.761" v="2466" actId="26606"/>
          <ac:spMkLst>
            <pc:docMk/>
            <pc:sldMk cId="4129760111" sldId="261"/>
            <ac:spMk id="1096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20:32:00.550" v="2468" actId="26606"/>
          <ac:spMkLst>
            <pc:docMk/>
            <pc:sldMk cId="4129760111" sldId="261"/>
            <ac:spMk id="1097" creationId="{D5B0017B-2ECA-49AF-B397-DC140825DF8D}"/>
          </ac:spMkLst>
        </pc:spChg>
        <pc:spChg chg="add del">
          <ac:chgData name="Jahedur Rahman" userId="afb241510bf6e574" providerId="LiveId" clId="{4B47309E-507B-458E-B480-8D407A5C2151}" dt="2022-09-21T20:31:58.761" v="2466" actId="26606"/>
          <ac:spMkLst>
            <pc:docMk/>
            <pc:sldMk cId="4129760111" sldId="261"/>
            <ac:spMk id="1098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20:32:00.550" v="2468" actId="26606"/>
          <ac:spMkLst>
            <pc:docMk/>
            <pc:sldMk cId="4129760111" sldId="261"/>
            <ac:spMk id="1099" creationId="{70E96339-907C-46C3-99AC-31179B6F0EBD}"/>
          </ac:spMkLst>
        </pc:spChg>
        <pc:spChg chg="add del">
          <ac:chgData name="Jahedur Rahman" userId="afb241510bf6e574" providerId="LiveId" clId="{4B47309E-507B-458E-B480-8D407A5C2151}" dt="2022-09-21T20:31:58.761" v="2466" actId="26606"/>
          <ac:spMkLst>
            <pc:docMk/>
            <pc:sldMk cId="4129760111" sldId="261"/>
            <ac:spMk id="1100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20:32:00.550" v="2468" actId="26606"/>
          <ac:spMkLst>
            <pc:docMk/>
            <pc:sldMk cId="4129760111" sldId="261"/>
            <ac:spMk id="1102" creationId="{28D31E1B-0407-4223-9642-0B642CBF57D9}"/>
          </ac:spMkLst>
        </pc:spChg>
        <pc:spChg chg="add del">
          <ac:chgData name="Jahedur Rahman" userId="afb241510bf6e574" providerId="LiveId" clId="{4B47309E-507B-458E-B480-8D407A5C2151}" dt="2022-09-21T20:32:02.625" v="2470" actId="26606"/>
          <ac:spMkLst>
            <pc:docMk/>
            <pc:sldMk cId="4129760111" sldId="261"/>
            <ac:spMk id="1107" creationId="{DBC6133C-0615-4CE4-9132-37E609A9BDFA}"/>
          </ac:spMkLst>
        </pc:spChg>
        <pc:spChg chg="add del">
          <ac:chgData name="Jahedur Rahman" userId="afb241510bf6e574" providerId="LiveId" clId="{4B47309E-507B-458E-B480-8D407A5C2151}" dt="2022-09-21T20:32:02.625" v="2470" actId="26606"/>
          <ac:spMkLst>
            <pc:docMk/>
            <pc:sldMk cId="4129760111" sldId="261"/>
            <ac:spMk id="1108" creationId="{169CC832-2974-4E8D-90ED-3E2941BA7336}"/>
          </ac:spMkLst>
        </pc:spChg>
        <pc:spChg chg="add del">
          <ac:chgData name="Jahedur Rahman" userId="afb241510bf6e574" providerId="LiveId" clId="{4B47309E-507B-458E-B480-8D407A5C2151}" dt="2022-09-21T20:32:02.625" v="2470" actId="26606"/>
          <ac:spMkLst>
            <pc:docMk/>
            <pc:sldMk cId="4129760111" sldId="261"/>
            <ac:spMk id="1109" creationId="{08980754-6F4B-43C9-B9BE-127B6BED6586}"/>
          </ac:spMkLst>
        </pc:spChg>
        <pc:spChg chg="add del">
          <ac:chgData name="Jahedur Rahman" userId="afb241510bf6e574" providerId="LiveId" clId="{4B47309E-507B-458E-B480-8D407A5C2151}" dt="2022-09-21T20:32:02.625" v="2470" actId="26606"/>
          <ac:spMkLst>
            <pc:docMk/>
            <pc:sldMk cId="4129760111" sldId="261"/>
            <ac:spMk id="1110" creationId="{2C1BBA94-3F40-40AA-8BB9-E69E25E537C1}"/>
          </ac:spMkLst>
        </pc:spChg>
        <pc:spChg chg="add del">
          <ac:chgData name="Jahedur Rahman" userId="afb241510bf6e574" providerId="LiveId" clId="{4B47309E-507B-458E-B480-8D407A5C2151}" dt="2022-09-21T20:32:03.513" v="2472" actId="26606"/>
          <ac:spMkLst>
            <pc:docMk/>
            <pc:sldMk cId="4129760111" sldId="261"/>
            <ac:spMk id="1112" creationId="{201CC55D-ED54-4C5C-95E6-10947BD1103B}"/>
          </ac:spMkLst>
        </pc:spChg>
        <pc:spChg chg="add del">
          <ac:chgData name="Jahedur Rahman" userId="afb241510bf6e574" providerId="LiveId" clId="{4B47309E-507B-458E-B480-8D407A5C2151}" dt="2022-09-21T20:32:03.513" v="2472" actId="26606"/>
          <ac:spMkLst>
            <pc:docMk/>
            <pc:sldMk cId="4129760111" sldId="261"/>
            <ac:spMk id="1115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20:32:03.513" v="2472" actId="26606"/>
          <ac:spMkLst>
            <pc:docMk/>
            <pc:sldMk cId="4129760111" sldId="261"/>
            <ac:spMk id="1116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20:32:03.513" v="2472" actId="26606"/>
          <ac:spMkLst>
            <pc:docMk/>
            <pc:sldMk cId="4129760111" sldId="261"/>
            <ac:spMk id="1117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20:32:05.097" v="2474" actId="26606"/>
          <ac:spMkLst>
            <pc:docMk/>
            <pc:sldMk cId="4129760111" sldId="261"/>
            <ac:spMk id="1119" creationId="{9A724DBA-D2D9-471E-8ED7-2015DDD950DF}"/>
          </ac:spMkLst>
        </pc:spChg>
        <pc:spChg chg="add del">
          <ac:chgData name="Jahedur Rahman" userId="afb241510bf6e574" providerId="LiveId" clId="{4B47309E-507B-458E-B480-8D407A5C2151}" dt="2022-09-21T20:32:05.097" v="2474" actId="26606"/>
          <ac:spMkLst>
            <pc:docMk/>
            <pc:sldMk cId="4129760111" sldId="261"/>
            <ac:spMk id="1120" creationId="{08980754-6F4B-43C9-B9BE-127B6BED6586}"/>
          </ac:spMkLst>
        </pc:spChg>
        <pc:spChg chg="add del">
          <ac:chgData name="Jahedur Rahman" userId="afb241510bf6e574" providerId="LiveId" clId="{4B47309E-507B-458E-B480-8D407A5C2151}" dt="2022-09-21T20:32:05.097" v="2474" actId="26606"/>
          <ac:spMkLst>
            <pc:docMk/>
            <pc:sldMk cId="4129760111" sldId="261"/>
            <ac:spMk id="1121" creationId="{2C1BBA94-3F40-40AA-8BB9-E69E25E537C1}"/>
          </ac:spMkLst>
        </pc:spChg>
        <pc:spChg chg="add del">
          <ac:chgData name="Jahedur Rahman" userId="afb241510bf6e574" providerId="LiveId" clId="{4B47309E-507B-458E-B480-8D407A5C2151}" dt="2022-09-21T20:32:05.097" v="2474" actId="26606"/>
          <ac:spMkLst>
            <pc:docMk/>
            <pc:sldMk cId="4129760111" sldId="261"/>
            <ac:spMk id="1122" creationId="{169CC832-2974-4E8D-90ED-3E2941BA7336}"/>
          </ac:spMkLst>
        </pc:spChg>
        <pc:spChg chg="add del">
          <ac:chgData name="Jahedur Rahman" userId="afb241510bf6e574" providerId="LiveId" clId="{4B47309E-507B-458E-B480-8D407A5C2151}" dt="2022-09-21T20:32:05.097" v="2474" actId="26606"/>
          <ac:spMkLst>
            <pc:docMk/>
            <pc:sldMk cId="4129760111" sldId="261"/>
            <ac:spMk id="1123" creationId="{55222F96-971A-4F90-B841-6BAB416C7AC1}"/>
          </ac:spMkLst>
        </pc:spChg>
        <pc:spChg chg="add del">
          <ac:chgData name="Jahedur Rahman" userId="afb241510bf6e574" providerId="LiveId" clId="{4B47309E-507B-458E-B480-8D407A5C2151}" dt="2022-09-21T20:32:06.634" v="2476" actId="26606"/>
          <ac:spMkLst>
            <pc:docMk/>
            <pc:sldMk cId="4129760111" sldId="261"/>
            <ac:spMk id="1125" creationId="{DBC6133C-0615-4CE4-9132-37E609A9BDFA}"/>
          </ac:spMkLst>
        </pc:spChg>
        <pc:spChg chg="add del">
          <ac:chgData name="Jahedur Rahman" userId="afb241510bf6e574" providerId="LiveId" clId="{4B47309E-507B-458E-B480-8D407A5C2151}" dt="2022-09-21T20:32:06.634" v="2476" actId="26606"/>
          <ac:spMkLst>
            <pc:docMk/>
            <pc:sldMk cId="4129760111" sldId="261"/>
            <ac:spMk id="1126" creationId="{169CC832-2974-4E8D-90ED-3E2941BA7336}"/>
          </ac:spMkLst>
        </pc:spChg>
        <pc:spChg chg="add del">
          <ac:chgData name="Jahedur Rahman" userId="afb241510bf6e574" providerId="LiveId" clId="{4B47309E-507B-458E-B480-8D407A5C2151}" dt="2022-09-21T20:32:06.634" v="2476" actId="26606"/>
          <ac:spMkLst>
            <pc:docMk/>
            <pc:sldMk cId="4129760111" sldId="261"/>
            <ac:spMk id="1127" creationId="{55222F96-971A-4F90-B841-6BAB416C7AC1}"/>
          </ac:spMkLst>
        </pc:spChg>
        <pc:spChg chg="add del">
          <ac:chgData name="Jahedur Rahman" userId="afb241510bf6e574" providerId="LiveId" clId="{4B47309E-507B-458E-B480-8D407A5C2151}" dt="2022-09-21T20:32:06.634" v="2476" actId="26606"/>
          <ac:spMkLst>
            <pc:docMk/>
            <pc:sldMk cId="4129760111" sldId="261"/>
            <ac:spMk id="1128" creationId="{08980754-6F4B-43C9-B9BE-127B6BED6586}"/>
          </ac:spMkLst>
        </pc:spChg>
        <pc:spChg chg="add del">
          <ac:chgData name="Jahedur Rahman" userId="afb241510bf6e574" providerId="LiveId" clId="{4B47309E-507B-458E-B480-8D407A5C2151}" dt="2022-09-21T20:32:06.634" v="2476" actId="26606"/>
          <ac:spMkLst>
            <pc:docMk/>
            <pc:sldMk cId="4129760111" sldId="261"/>
            <ac:spMk id="1129" creationId="{2C1BBA94-3F40-40AA-8BB9-E69E25E537C1}"/>
          </ac:spMkLst>
        </pc:spChg>
        <pc:spChg chg="add del">
          <ac:chgData name="Jahedur Rahman" userId="afb241510bf6e574" providerId="LiveId" clId="{4B47309E-507B-458E-B480-8D407A5C2151}" dt="2022-09-21T20:32:08" v="2478" actId="26606"/>
          <ac:spMkLst>
            <pc:docMk/>
            <pc:sldMk cId="4129760111" sldId="261"/>
            <ac:spMk id="1131" creationId="{201CC55D-ED54-4C5C-95E6-10947BD1103B}"/>
          </ac:spMkLst>
        </pc:spChg>
        <pc:spChg chg="add del">
          <ac:chgData name="Jahedur Rahman" userId="afb241510bf6e574" providerId="LiveId" clId="{4B47309E-507B-458E-B480-8D407A5C2151}" dt="2022-09-21T20:32:08" v="2478" actId="26606"/>
          <ac:spMkLst>
            <pc:docMk/>
            <pc:sldMk cId="4129760111" sldId="261"/>
            <ac:spMk id="1134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20:32:08" v="2478" actId="26606"/>
          <ac:spMkLst>
            <pc:docMk/>
            <pc:sldMk cId="4129760111" sldId="261"/>
            <ac:spMk id="1135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20:32:08" v="2478" actId="26606"/>
          <ac:spMkLst>
            <pc:docMk/>
            <pc:sldMk cId="4129760111" sldId="261"/>
            <ac:spMk id="1136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20:32:08.962" v="2480" actId="26606"/>
          <ac:spMkLst>
            <pc:docMk/>
            <pc:sldMk cId="4129760111" sldId="261"/>
            <ac:spMk id="1138" creationId="{DBC6133C-0615-4CE4-9132-37E609A9BDFA}"/>
          </ac:spMkLst>
        </pc:spChg>
        <pc:spChg chg="add del">
          <ac:chgData name="Jahedur Rahman" userId="afb241510bf6e574" providerId="LiveId" clId="{4B47309E-507B-458E-B480-8D407A5C2151}" dt="2022-09-21T20:32:08.962" v="2480" actId="26606"/>
          <ac:spMkLst>
            <pc:docMk/>
            <pc:sldMk cId="4129760111" sldId="261"/>
            <ac:spMk id="1139" creationId="{169CC832-2974-4E8D-90ED-3E2941BA7336}"/>
          </ac:spMkLst>
        </pc:spChg>
        <pc:spChg chg="add del">
          <ac:chgData name="Jahedur Rahman" userId="afb241510bf6e574" providerId="LiveId" clId="{4B47309E-507B-458E-B480-8D407A5C2151}" dt="2022-09-21T20:32:08.962" v="2480" actId="26606"/>
          <ac:spMkLst>
            <pc:docMk/>
            <pc:sldMk cId="4129760111" sldId="261"/>
            <ac:spMk id="1140" creationId="{55222F96-971A-4F90-B841-6BAB416C7AC1}"/>
          </ac:spMkLst>
        </pc:spChg>
        <pc:spChg chg="add del">
          <ac:chgData name="Jahedur Rahman" userId="afb241510bf6e574" providerId="LiveId" clId="{4B47309E-507B-458E-B480-8D407A5C2151}" dt="2022-09-21T20:32:08.962" v="2480" actId="26606"/>
          <ac:spMkLst>
            <pc:docMk/>
            <pc:sldMk cId="4129760111" sldId="261"/>
            <ac:spMk id="1141" creationId="{08980754-6F4B-43C9-B9BE-127B6BED6586}"/>
          </ac:spMkLst>
        </pc:spChg>
        <pc:spChg chg="add del">
          <ac:chgData name="Jahedur Rahman" userId="afb241510bf6e574" providerId="LiveId" clId="{4B47309E-507B-458E-B480-8D407A5C2151}" dt="2022-09-21T20:32:08.962" v="2480" actId="26606"/>
          <ac:spMkLst>
            <pc:docMk/>
            <pc:sldMk cId="4129760111" sldId="261"/>
            <ac:spMk id="1142" creationId="{2C1BBA94-3F40-40AA-8BB9-E69E25E537C1}"/>
          </ac:spMkLst>
        </pc:spChg>
        <pc:spChg chg="add del">
          <ac:chgData name="Jahedur Rahman" userId="afb241510bf6e574" providerId="LiveId" clId="{4B47309E-507B-458E-B480-8D407A5C2151}" dt="2022-09-21T20:32:09.969" v="2482" actId="26606"/>
          <ac:spMkLst>
            <pc:docMk/>
            <pc:sldMk cId="4129760111" sldId="261"/>
            <ac:spMk id="1144" creationId="{201CC55D-ED54-4C5C-95E6-10947BD1103B}"/>
          </ac:spMkLst>
        </pc:spChg>
        <pc:spChg chg="add del">
          <ac:chgData name="Jahedur Rahman" userId="afb241510bf6e574" providerId="LiveId" clId="{4B47309E-507B-458E-B480-8D407A5C2151}" dt="2022-09-21T20:32:09.969" v="2482" actId="26606"/>
          <ac:spMkLst>
            <pc:docMk/>
            <pc:sldMk cId="4129760111" sldId="261"/>
            <ac:spMk id="1147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20:32:09.969" v="2482" actId="26606"/>
          <ac:spMkLst>
            <pc:docMk/>
            <pc:sldMk cId="4129760111" sldId="261"/>
            <ac:spMk id="1148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20:32:09.969" v="2482" actId="26606"/>
          <ac:spMkLst>
            <pc:docMk/>
            <pc:sldMk cId="4129760111" sldId="261"/>
            <ac:spMk id="1149" creationId="{19C9EAEA-39D0-4B0E-A0EB-51E7B26740B1}"/>
          </ac:spMkLst>
        </pc:spChg>
        <pc:spChg chg="add">
          <ac:chgData name="Jahedur Rahman" userId="afb241510bf6e574" providerId="LiveId" clId="{4B47309E-507B-458E-B480-8D407A5C2151}" dt="2022-09-21T20:32:09.975" v="2483" actId="26606"/>
          <ac:spMkLst>
            <pc:docMk/>
            <pc:sldMk cId="4129760111" sldId="261"/>
            <ac:spMk id="1151" creationId="{DBC6133C-0615-4CE4-9132-37E609A9BDFA}"/>
          </ac:spMkLst>
        </pc:spChg>
        <pc:spChg chg="add">
          <ac:chgData name="Jahedur Rahman" userId="afb241510bf6e574" providerId="LiveId" clId="{4B47309E-507B-458E-B480-8D407A5C2151}" dt="2022-09-21T20:32:09.975" v="2483" actId="26606"/>
          <ac:spMkLst>
            <pc:docMk/>
            <pc:sldMk cId="4129760111" sldId="261"/>
            <ac:spMk id="1152" creationId="{169CC832-2974-4E8D-90ED-3E2941BA7336}"/>
          </ac:spMkLst>
        </pc:spChg>
        <pc:spChg chg="add">
          <ac:chgData name="Jahedur Rahman" userId="afb241510bf6e574" providerId="LiveId" clId="{4B47309E-507B-458E-B480-8D407A5C2151}" dt="2022-09-21T20:32:09.975" v="2483" actId="26606"/>
          <ac:spMkLst>
            <pc:docMk/>
            <pc:sldMk cId="4129760111" sldId="261"/>
            <ac:spMk id="1153" creationId="{55222F96-971A-4F90-B841-6BAB416C7AC1}"/>
          </ac:spMkLst>
        </pc:spChg>
        <pc:spChg chg="add">
          <ac:chgData name="Jahedur Rahman" userId="afb241510bf6e574" providerId="LiveId" clId="{4B47309E-507B-458E-B480-8D407A5C2151}" dt="2022-09-21T20:32:09.975" v="2483" actId="26606"/>
          <ac:spMkLst>
            <pc:docMk/>
            <pc:sldMk cId="4129760111" sldId="261"/>
            <ac:spMk id="1154" creationId="{08980754-6F4B-43C9-B9BE-127B6BED6586}"/>
          </ac:spMkLst>
        </pc:spChg>
        <pc:spChg chg="add">
          <ac:chgData name="Jahedur Rahman" userId="afb241510bf6e574" providerId="LiveId" clId="{4B47309E-507B-458E-B480-8D407A5C2151}" dt="2022-09-21T20:32:09.975" v="2483" actId="26606"/>
          <ac:spMkLst>
            <pc:docMk/>
            <pc:sldMk cId="4129760111" sldId="261"/>
            <ac:spMk id="1155" creationId="{2C1BBA94-3F40-40AA-8BB9-E69E25E537C1}"/>
          </ac:spMkLst>
        </pc:spChg>
        <pc:grpChg chg="add del">
          <ac:chgData name="Jahedur Rahman" userId="afb241510bf6e574" providerId="LiveId" clId="{4B47309E-507B-458E-B480-8D407A5C2151}" dt="2022-09-21T15:48:03.735" v="628" actId="26606"/>
          <ac:grpSpMkLst>
            <pc:docMk/>
            <pc:sldMk cId="4129760111" sldId="261"/>
            <ac:grpSpMk id="1035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20:30:46.108" v="2453" actId="26606"/>
          <ac:grpSpMkLst>
            <pc:docMk/>
            <pc:sldMk cId="4129760111" sldId="261"/>
            <ac:grpSpMk id="1059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20:32:09.975" v="2483" actId="26606"/>
          <ac:grpSpMkLst>
            <pc:docMk/>
            <pc:sldMk cId="4129760111" sldId="261"/>
            <ac:grpSpMk id="1083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20:31:58.761" v="2466" actId="26606"/>
          <ac:grpSpMkLst>
            <pc:docMk/>
            <pc:sldMk cId="4129760111" sldId="261"/>
            <ac:grpSpMk id="1092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20:32:00.550" v="2468" actId="26606"/>
          <ac:grpSpMkLst>
            <pc:docMk/>
            <pc:sldMk cId="4129760111" sldId="261"/>
            <ac:grpSpMk id="1103" creationId="{AE1C45F0-260A-458C-96ED-C1F6D2151219}"/>
          </ac:grpSpMkLst>
        </pc:grpChg>
        <pc:grpChg chg="add del">
          <ac:chgData name="Jahedur Rahman" userId="afb241510bf6e574" providerId="LiveId" clId="{4B47309E-507B-458E-B480-8D407A5C2151}" dt="2022-09-21T20:32:03.513" v="2472" actId="26606"/>
          <ac:grpSpMkLst>
            <pc:docMk/>
            <pc:sldMk cId="4129760111" sldId="261"/>
            <ac:grpSpMk id="1113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20:32:08" v="2478" actId="26606"/>
          <ac:grpSpMkLst>
            <pc:docMk/>
            <pc:sldMk cId="4129760111" sldId="261"/>
            <ac:grpSpMk id="1132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20:32:09.969" v="2482" actId="26606"/>
          <ac:grpSpMkLst>
            <pc:docMk/>
            <pc:sldMk cId="4129760111" sldId="261"/>
            <ac:grpSpMk id="1145" creationId="{1DE889C7-FAD6-4397-98E2-05D503484459}"/>
          </ac:grpSpMkLst>
        </pc:grpChg>
        <pc:graphicFrameChg chg="add del">
          <ac:chgData name="Jahedur Rahman" userId="afb241510bf6e574" providerId="LiveId" clId="{4B47309E-507B-458E-B480-8D407A5C2151}" dt="2022-09-21T15:48:06.584" v="630" actId="26606"/>
          <ac:graphicFrameMkLst>
            <pc:docMk/>
            <pc:sldMk cId="4129760111" sldId="261"/>
            <ac:graphicFrameMk id="1045" creationId="{C991F4DD-1309-12D7-21CE-E7984B4221DA}"/>
          </ac:graphicFrameMkLst>
        </pc:graphicFrameChg>
        <pc:graphicFrameChg chg="add del">
          <ac:chgData name="Jahedur Rahman" userId="afb241510bf6e574" providerId="LiveId" clId="{4B47309E-507B-458E-B480-8D407A5C2151}" dt="2022-09-21T15:48:08.121" v="632" actId="26606"/>
          <ac:graphicFrameMkLst>
            <pc:docMk/>
            <pc:sldMk cId="4129760111" sldId="261"/>
            <ac:graphicFrameMk id="1047" creationId="{6AD964B8-43D2-1916-5D3F-0D67E499216B}"/>
          </ac:graphicFrameMkLst>
        </pc:graphicFrameChg>
        <pc:graphicFrameChg chg="add del">
          <ac:chgData name="Jahedur Rahman" userId="afb241510bf6e574" providerId="LiveId" clId="{4B47309E-507B-458E-B480-8D407A5C2151}" dt="2022-09-21T15:48:09.699" v="634" actId="26606"/>
          <ac:graphicFrameMkLst>
            <pc:docMk/>
            <pc:sldMk cId="4129760111" sldId="261"/>
            <ac:graphicFrameMk id="1049" creationId="{F1440068-A38D-28A5-5BF8-159954CFBFFD}"/>
          </ac:graphicFrameMkLst>
        </pc:graphicFrameChg>
        <pc:picChg chg="add del mod">
          <ac:chgData name="Jahedur Rahman" userId="afb241510bf6e574" providerId="LiveId" clId="{4B47309E-507B-458E-B480-8D407A5C2151}" dt="2022-09-21T20:31:24.917" v="2459"/>
          <ac:picMkLst>
            <pc:docMk/>
            <pc:sldMk cId="4129760111" sldId="261"/>
            <ac:picMk id="4" creationId="{7898A6B0-26A6-33A0-C953-D0D6CC0F38EE}"/>
          </ac:picMkLst>
        </pc:picChg>
        <pc:picChg chg="add del mod">
          <ac:chgData name="Jahedur Rahman" userId="afb241510bf6e574" providerId="LiveId" clId="{4B47309E-507B-458E-B480-8D407A5C2151}" dt="2022-09-21T20:52:11.070" v="3429"/>
          <ac:picMkLst>
            <pc:docMk/>
            <pc:sldMk cId="4129760111" sldId="261"/>
            <ac:picMk id="11" creationId="{D5E4AE2D-1E36-A5F6-F4A4-C7F8845BC63E}"/>
          </ac:picMkLst>
        </pc:picChg>
        <pc:picChg chg="add del mod">
          <ac:chgData name="Jahedur Rahman" userId="afb241510bf6e574" providerId="LiveId" clId="{4B47309E-507B-458E-B480-8D407A5C2151}" dt="2022-09-21T20:52:13.410" v="3431"/>
          <ac:picMkLst>
            <pc:docMk/>
            <pc:sldMk cId="4129760111" sldId="261"/>
            <ac:picMk id="12" creationId="{6D6FE256-D925-0CB8-BC95-1FDD5A70ABE4}"/>
          </ac:picMkLst>
        </pc:picChg>
        <pc:picChg chg="add del mod ord">
          <ac:chgData name="Jahedur Rahman" userId="afb241510bf6e574" providerId="LiveId" clId="{4B47309E-507B-458E-B480-8D407A5C2151}" dt="2022-09-21T20:53:33.698" v="3432"/>
          <ac:picMkLst>
            <pc:docMk/>
            <pc:sldMk cId="4129760111" sldId="261"/>
            <ac:picMk id="14" creationId="{9A5A0309-7832-F590-81CF-F97AC9A2BA86}"/>
          </ac:picMkLst>
        </pc:picChg>
        <pc:picChg chg="add mod">
          <ac:chgData name="Jahedur Rahman" userId="afb241510bf6e574" providerId="LiveId" clId="{4B47309E-507B-458E-B480-8D407A5C2151}" dt="2022-09-21T20:53:33.698" v="3432"/>
          <ac:picMkLst>
            <pc:docMk/>
            <pc:sldMk cId="4129760111" sldId="261"/>
            <ac:picMk id="15" creationId="{7E5AA20B-2B03-0A4A-57AA-18C519492529}"/>
          </ac:picMkLst>
        </pc:picChg>
        <pc:picChg chg="add del mod">
          <ac:chgData name="Jahedur Rahman" userId="afb241510bf6e574" providerId="LiveId" clId="{4B47309E-507B-458E-B480-8D407A5C2151}" dt="2022-09-20T15:48:27.638" v="64"/>
          <ac:picMkLst>
            <pc:docMk/>
            <pc:sldMk cId="4129760111" sldId="261"/>
            <ac:picMk id="1026" creationId="{73C43A3A-C707-475F-9F1D-23F847672904}"/>
          </ac:picMkLst>
        </pc:picChg>
        <pc:picChg chg="add del mod">
          <ac:chgData name="Jahedur Rahman" userId="afb241510bf6e574" providerId="LiveId" clId="{4B47309E-507B-458E-B480-8D407A5C2151}" dt="2022-09-21T20:31:35.894" v="2460" actId="478"/>
          <ac:picMkLst>
            <pc:docMk/>
            <pc:sldMk cId="4129760111" sldId="261"/>
            <ac:picMk id="1028" creationId="{31457C5B-989A-0411-C17C-E868DA7A9216}"/>
          </ac:picMkLst>
        </pc:picChg>
        <pc:picChg chg="add mod">
          <ac:chgData name="Jahedur Rahman" userId="afb241510bf6e574" providerId="LiveId" clId="{4B47309E-507B-458E-B480-8D407A5C2151}" dt="2022-09-21T20:32:12.129" v="2484" actId="27614"/>
          <ac:picMkLst>
            <pc:docMk/>
            <pc:sldMk cId="4129760111" sldId="261"/>
            <ac:picMk id="1032" creationId="{3C6CE589-02B3-E719-9114-9A7AE0C64F71}"/>
          </ac:picMkLst>
        </pc:picChg>
        <pc:cxnChg chg="add del">
          <ac:chgData name="Jahedur Rahman" userId="afb241510bf6e574" providerId="LiveId" clId="{4B47309E-507B-458E-B480-8D407A5C2151}" dt="2022-09-21T20:32:00.550" v="2468" actId="26606"/>
          <ac:cxnSpMkLst>
            <pc:docMk/>
            <pc:sldMk cId="4129760111" sldId="261"/>
            <ac:cxnSpMk id="1101" creationId="{6CF1BAF6-AD41-4082-B212-8A1F9A2E8779}"/>
          </ac:cxnSpMkLst>
        </pc:cxnChg>
      </pc:sldChg>
      <pc:sldChg chg="addSp delSp modSp new mod modTransition setBg modAnim modNotesTx">
        <pc:chgData name="Jahedur Rahman" userId="afb241510bf6e574" providerId="LiveId" clId="{4B47309E-507B-458E-B480-8D407A5C2151}" dt="2022-09-21T21:20:46.785" v="4238"/>
        <pc:sldMkLst>
          <pc:docMk/>
          <pc:sldMk cId="788484727" sldId="262"/>
        </pc:sldMkLst>
        <pc:spChg chg="mod">
          <ac:chgData name="Jahedur Rahman" userId="afb241510bf6e574" providerId="LiveId" clId="{4B47309E-507B-458E-B480-8D407A5C2151}" dt="2022-09-21T15:48:30.446" v="658" actId="26606"/>
          <ac:spMkLst>
            <pc:docMk/>
            <pc:sldMk cId="788484727" sldId="262"/>
            <ac:spMk id="2" creationId="{4801F10D-8A6E-8546-3130-515844FFE77C}"/>
          </ac:spMkLst>
        </pc:spChg>
        <pc:spChg chg="mod">
          <ac:chgData name="Jahedur Rahman" userId="afb241510bf6e574" providerId="LiveId" clId="{4B47309E-507B-458E-B480-8D407A5C2151}" dt="2022-09-21T15:48:30.446" v="658" actId="26606"/>
          <ac:spMkLst>
            <pc:docMk/>
            <pc:sldMk cId="788484727" sldId="262"/>
            <ac:spMk id="3" creationId="{BDD874B2-6DD4-1E1F-CF4C-F09B85B3D52F}"/>
          </ac:spMkLst>
        </pc:spChg>
        <pc:spChg chg="add del">
          <ac:chgData name="Jahedur Rahman" userId="afb241510bf6e574" providerId="LiveId" clId="{4B47309E-507B-458E-B480-8D407A5C2151}" dt="2022-09-21T15:48:20.009" v="641" actId="26606"/>
          <ac:spMkLst>
            <pc:docMk/>
            <pc:sldMk cId="788484727" sldId="262"/>
            <ac:spMk id="2057" creationId="{6ECA6DCB-B7E1-40A9-9524-540C6DA40B1B}"/>
          </ac:spMkLst>
        </pc:spChg>
        <pc:spChg chg="add del">
          <ac:chgData name="Jahedur Rahman" userId="afb241510bf6e574" providerId="LiveId" clId="{4B47309E-507B-458E-B480-8D407A5C2151}" dt="2022-09-21T15:48:20.009" v="641" actId="26606"/>
          <ac:spMkLst>
            <pc:docMk/>
            <pc:sldMk cId="788484727" sldId="262"/>
            <ac:spMk id="2063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15:48:26.168" v="649" actId="26606"/>
          <ac:spMkLst>
            <pc:docMk/>
            <pc:sldMk cId="788484727" sldId="262"/>
            <ac:spMk id="2064" creationId="{D5B0017B-2ECA-49AF-B397-DC140825DF8D}"/>
          </ac:spMkLst>
        </pc:spChg>
        <pc:spChg chg="add del">
          <ac:chgData name="Jahedur Rahman" userId="afb241510bf6e574" providerId="LiveId" clId="{4B47309E-507B-458E-B480-8D407A5C2151}" dt="2022-09-21T15:48:20.009" v="641" actId="26606"/>
          <ac:spMkLst>
            <pc:docMk/>
            <pc:sldMk cId="788484727" sldId="262"/>
            <ac:spMk id="2065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15:48:26.168" v="649" actId="26606"/>
          <ac:spMkLst>
            <pc:docMk/>
            <pc:sldMk cId="788484727" sldId="262"/>
            <ac:spMk id="2066" creationId="{395ECC94-3D5E-46A7-A7A1-DE807E1563B4}"/>
          </ac:spMkLst>
        </pc:spChg>
        <pc:spChg chg="add del">
          <ac:chgData name="Jahedur Rahman" userId="afb241510bf6e574" providerId="LiveId" clId="{4B47309E-507B-458E-B480-8D407A5C2151}" dt="2022-09-21T15:48:20.009" v="641" actId="26606"/>
          <ac:spMkLst>
            <pc:docMk/>
            <pc:sldMk cId="788484727" sldId="262"/>
            <ac:spMk id="2067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15:48:26.168" v="649" actId="26606"/>
          <ac:spMkLst>
            <pc:docMk/>
            <pc:sldMk cId="788484727" sldId="262"/>
            <ac:spMk id="2068" creationId="{7E549738-9961-462D-81B7-4A7A44691102}"/>
          </ac:spMkLst>
        </pc:spChg>
        <pc:spChg chg="add del">
          <ac:chgData name="Jahedur Rahman" userId="afb241510bf6e574" providerId="LiveId" clId="{4B47309E-507B-458E-B480-8D407A5C2151}" dt="2022-09-21T15:48:20.009" v="641" actId="26606"/>
          <ac:spMkLst>
            <pc:docMk/>
            <pc:sldMk cId="788484727" sldId="262"/>
            <ac:spMk id="2069" creationId="{8CB5D2D7-DF65-4E86-BFBA-FFB9B5ACEB64}"/>
          </ac:spMkLst>
        </pc:spChg>
        <pc:spChg chg="add del">
          <ac:chgData name="Jahedur Rahman" userId="afb241510bf6e574" providerId="LiveId" clId="{4B47309E-507B-458E-B480-8D407A5C2151}" dt="2022-09-21T15:48:20.658" v="643" actId="26606"/>
          <ac:spMkLst>
            <pc:docMk/>
            <pc:sldMk cId="788484727" sldId="262"/>
            <ac:spMk id="2071" creationId="{AAAE94E3-A7DB-4868-B1E3-E49703488BBC}"/>
          </ac:spMkLst>
        </pc:spChg>
        <pc:spChg chg="add del">
          <ac:chgData name="Jahedur Rahman" userId="afb241510bf6e574" providerId="LiveId" clId="{4B47309E-507B-458E-B480-8D407A5C2151}" dt="2022-09-21T15:48:20.658" v="643" actId="26606"/>
          <ac:spMkLst>
            <pc:docMk/>
            <pc:sldMk cId="788484727" sldId="262"/>
            <ac:spMk id="2075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15:48:20.658" v="643" actId="26606"/>
          <ac:spMkLst>
            <pc:docMk/>
            <pc:sldMk cId="788484727" sldId="262"/>
            <ac:spMk id="2076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15:48:20.658" v="643" actId="26606"/>
          <ac:spMkLst>
            <pc:docMk/>
            <pc:sldMk cId="788484727" sldId="262"/>
            <ac:spMk id="2077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15:48:20.658" v="643" actId="26606"/>
          <ac:spMkLst>
            <pc:docMk/>
            <pc:sldMk cId="788484727" sldId="262"/>
            <ac:spMk id="2078" creationId="{8CB5D2D7-DF65-4E86-BFBA-FFB9B5ACEB64}"/>
          </ac:spMkLst>
        </pc:spChg>
        <pc:spChg chg="add del">
          <ac:chgData name="Jahedur Rahman" userId="afb241510bf6e574" providerId="LiveId" clId="{4B47309E-507B-458E-B480-8D407A5C2151}" dt="2022-09-21T15:48:21.678" v="645" actId="26606"/>
          <ac:spMkLst>
            <pc:docMk/>
            <pc:sldMk cId="788484727" sldId="262"/>
            <ac:spMk id="2080" creationId="{6ECA6DCB-B7E1-40A9-9524-540C6DA40B1B}"/>
          </ac:spMkLst>
        </pc:spChg>
        <pc:spChg chg="add del">
          <ac:chgData name="Jahedur Rahman" userId="afb241510bf6e574" providerId="LiveId" clId="{4B47309E-507B-458E-B480-8D407A5C2151}" dt="2022-09-21T15:48:21.678" v="645" actId="26606"/>
          <ac:spMkLst>
            <pc:docMk/>
            <pc:sldMk cId="788484727" sldId="262"/>
            <ac:spMk id="2082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15:48:21.678" v="645" actId="26606"/>
          <ac:spMkLst>
            <pc:docMk/>
            <pc:sldMk cId="788484727" sldId="262"/>
            <ac:spMk id="2083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15:48:21.678" v="645" actId="26606"/>
          <ac:spMkLst>
            <pc:docMk/>
            <pc:sldMk cId="788484727" sldId="262"/>
            <ac:spMk id="2084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15:48:21.678" v="645" actId="26606"/>
          <ac:spMkLst>
            <pc:docMk/>
            <pc:sldMk cId="788484727" sldId="262"/>
            <ac:spMk id="2085" creationId="{8CB5D2D7-DF65-4E86-BFBA-FFB9B5ACEB64}"/>
          </ac:spMkLst>
        </pc:spChg>
        <pc:spChg chg="add del">
          <ac:chgData name="Jahedur Rahman" userId="afb241510bf6e574" providerId="LiveId" clId="{4B47309E-507B-458E-B480-8D407A5C2151}" dt="2022-09-21T15:48:22.926" v="647" actId="26606"/>
          <ac:spMkLst>
            <pc:docMk/>
            <pc:sldMk cId="788484727" sldId="262"/>
            <ac:spMk id="2087" creationId="{AAAE94E3-A7DB-4868-B1E3-E49703488BBC}"/>
          </ac:spMkLst>
        </pc:spChg>
        <pc:spChg chg="add del">
          <ac:chgData name="Jahedur Rahman" userId="afb241510bf6e574" providerId="LiveId" clId="{4B47309E-507B-458E-B480-8D407A5C2151}" dt="2022-09-21T15:48:22.926" v="647" actId="26606"/>
          <ac:spMkLst>
            <pc:docMk/>
            <pc:sldMk cId="788484727" sldId="262"/>
            <ac:spMk id="2091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15:48:22.926" v="647" actId="26606"/>
          <ac:spMkLst>
            <pc:docMk/>
            <pc:sldMk cId="788484727" sldId="262"/>
            <ac:spMk id="2092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15:48:22.926" v="647" actId="26606"/>
          <ac:spMkLst>
            <pc:docMk/>
            <pc:sldMk cId="788484727" sldId="262"/>
            <ac:spMk id="2093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15:48:22.926" v="647" actId="26606"/>
          <ac:spMkLst>
            <pc:docMk/>
            <pc:sldMk cId="788484727" sldId="262"/>
            <ac:spMk id="2094" creationId="{8CB5D2D7-DF65-4E86-BFBA-FFB9B5ACEB64}"/>
          </ac:spMkLst>
        </pc:spChg>
        <pc:spChg chg="add del">
          <ac:chgData name="Jahedur Rahman" userId="afb241510bf6e574" providerId="LiveId" clId="{4B47309E-507B-458E-B480-8D407A5C2151}" dt="2022-09-21T15:48:26.168" v="649" actId="26606"/>
          <ac:spMkLst>
            <pc:docMk/>
            <pc:sldMk cId="788484727" sldId="262"/>
            <ac:spMk id="2096" creationId="{922F19F4-FE70-43DC-856F-2CE5F521DC48}"/>
          </ac:spMkLst>
        </pc:spChg>
        <pc:spChg chg="add del">
          <ac:chgData name="Jahedur Rahman" userId="afb241510bf6e574" providerId="LiveId" clId="{4B47309E-507B-458E-B480-8D407A5C2151}" dt="2022-09-21T15:48:27.630" v="651" actId="26606"/>
          <ac:spMkLst>
            <pc:docMk/>
            <pc:sldMk cId="788484727" sldId="262"/>
            <ac:spMk id="2099" creationId="{AAAE94E3-A7DB-4868-B1E3-E49703488BBC}"/>
          </ac:spMkLst>
        </pc:spChg>
        <pc:spChg chg="add del">
          <ac:chgData name="Jahedur Rahman" userId="afb241510bf6e574" providerId="LiveId" clId="{4B47309E-507B-458E-B480-8D407A5C2151}" dt="2022-09-21T15:48:27.630" v="651" actId="26606"/>
          <ac:spMkLst>
            <pc:docMk/>
            <pc:sldMk cId="788484727" sldId="262"/>
            <ac:spMk id="2103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15:48:27.630" v="651" actId="26606"/>
          <ac:spMkLst>
            <pc:docMk/>
            <pc:sldMk cId="788484727" sldId="262"/>
            <ac:spMk id="2104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15:48:27.630" v="651" actId="26606"/>
          <ac:spMkLst>
            <pc:docMk/>
            <pc:sldMk cId="788484727" sldId="262"/>
            <ac:spMk id="2105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15:48:27.630" v="651" actId="26606"/>
          <ac:spMkLst>
            <pc:docMk/>
            <pc:sldMk cId="788484727" sldId="262"/>
            <ac:spMk id="2106" creationId="{8CB5D2D7-DF65-4E86-BFBA-FFB9B5ACEB64}"/>
          </ac:spMkLst>
        </pc:spChg>
        <pc:spChg chg="add del">
          <ac:chgData name="Jahedur Rahman" userId="afb241510bf6e574" providerId="LiveId" clId="{4B47309E-507B-458E-B480-8D407A5C2151}" dt="2022-09-21T15:48:28.229" v="653" actId="26606"/>
          <ac:spMkLst>
            <pc:docMk/>
            <pc:sldMk cId="788484727" sldId="262"/>
            <ac:spMk id="2108" creationId="{922F19F4-FE70-43DC-856F-2CE5F521DC48}"/>
          </ac:spMkLst>
        </pc:spChg>
        <pc:spChg chg="add del">
          <ac:chgData name="Jahedur Rahman" userId="afb241510bf6e574" providerId="LiveId" clId="{4B47309E-507B-458E-B480-8D407A5C2151}" dt="2022-09-21T15:48:28.229" v="653" actId="26606"/>
          <ac:spMkLst>
            <pc:docMk/>
            <pc:sldMk cId="788484727" sldId="262"/>
            <ac:spMk id="2110" creationId="{D5B0017B-2ECA-49AF-B397-DC140825DF8D}"/>
          </ac:spMkLst>
        </pc:spChg>
        <pc:spChg chg="add del">
          <ac:chgData name="Jahedur Rahman" userId="afb241510bf6e574" providerId="LiveId" clId="{4B47309E-507B-458E-B480-8D407A5C2151}" dt="2022-09-21T15:48:28.229" v="653" actId="26606"/>
          <ac:spMkLst>
            <pc:docMk/>
            <pc:sldMk cId="788484727" sldId="262"/>
            <ac:spMk id="2111" creationId="{395ECC94-3D5E-46A7-A7A1-DE807E1563B4}"/>
          </ac:spMkLst>
        </pc:spChg>
        <pc:spChg chg="add del">
          <ac:chgData name="Jahedur Rahman" userId="afb241510bf6e574" providerId="LiveId" clId="{4B47309E-507B-458E-B480-8D407A5C2151}" dt="2022-09-21T15:48:28.229" v="653" actId="26606"/>
          <ac:spMkLst>
            <pc:docMk/>
            <pc:sldMk cId="788484727" sldId="262"/>
            <ac:spMk id="2112" creationId="{7E549738-9961-462D-81B7-4A7A44691102}"/>
          </ac:spMkLst>
        </pc:spChg>
        <pc:spChg chg="add del">
          <ac:chgData name="Jahedur Rahman" userId="afb241510bf6e574" providerId="LiveId" clId="{4B47309E-507B-458E-B480-8D407A5C2151}" dt="2022-09-21T15:48:29.885" v="655" actId="26606"/>
          <ac:spMkLst>
            <pc:docMk/>
            <pc:sldMk cId="788484727" sldId="262"/>
            <ac:spMk id="2115" creationId="{AAAE94E3-A7DB-4868-B1E3-E49703488BBC}"/>
          </ac:spMkLst>
        </pc:spChg>
        <pc:spChg chg="add del">
          <ac:chgData name="Jahedur Rahman" userId="afb241510bf6e574" providerId="LiveId" clId="{4B47309E-507B-458E-B480-8D407A5C2151}" dt="2022-09-21T15:48:29.885" v="655" actId="26606"/>
          <ac:spMkLst>
            <pc:docMk/>
            <pc:sldMk cId="788484727" sldId="262"/>
            <ac:spMk id="2119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15:48:29.885" v="655" actId="26606"/>
          <ac:spMkLst>
            <pc:docMk/>
            <pc:sldMk cId="788484727" sldId="262"/>
            <ac:spMk id="2120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15:48:29.885" v="655" actId="26606"/>
          <ac:spMkLst>
            <pc:docMk/>
            <pc:sldMk cId="788484727" sldId="262"/>
            <ac:spMk id="2121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15:48:29.885" v="655" actId="26606"/>
          <ac:spMkLst>
            <pc:docMk/>
            <pc:sldMk cId="788484727" sldId="262"/>
            <ac:spMk id="2122" creationId="{8CB5D2D7-DF65-4E86-BFBA-FFB9B5ACEB64}"/>
          </ac:spMkLst>
        </pc:spChg>
        <pc:spChg chg="add del">
          <ac:chgData name="Jahedur Rahman" userId="afb241510bf6e574" providerId="LiveId" clId="{4B47309E-507B-458E-B480-8D407A5C2151}" dt="2022-09-21T15:48:30.439" v="657" actId="26606"/>
          <ac:spMkLst>
            <pc:docMk/>
            <pc:sldMk cId="788484727" sldId="262"/>
            <ac:spMk id="2124" creationId="{922F19F4-FE70-43DC-856F-2CE5F521DC48}"/>
          </ac:spMkLst>
        </pc:spChg>
        <pc:spChg chg="add del">
          <ac:chgData name="Jahedur Rahman" userId="afb241510bf6e574" providerId="LiveId" clId="{4B47309E-507B-458E-B480-8D407A5C2151}" dt="2022-09-21T15:48:30.439" v="657" actId="26606"/>
          <ac:spMkLst>
            <pc:docMk/>
            <pc:sldMk cId="788484727" sldId="262"/>
            <ac:spMk id="2126" creationId="{D5B0017B-2ECA-49AF-B397-DC140825DF8D}"/>
          </ac:spMkLst>
        </pc:spChg>
        <pc:spChg chg="add del">
          <ac:chgData name="Jahedur Rahman" userId="afb241510bf6e574" providerId="LiveId" clId="{4B47309E-507B-458E-B480-8D407A5C2151}" dt="2022-09-21T15:48:30.439" v="657" actId="26606"/>
          <ac:spMkLst>
            <pc:docMk/>
            <pc:sldMk cId="788484727" sldId="262"/>
            <ac:spMk id="2127" creationId="{395ECC94-3D5E-46A7-A7A1-DE807E1563B4}"/>
          </ac:spMkLst>
        </pc:spChg>
        <pc:spChg chg="add del">
          <ac:chgData name="Jahedur Rahman" userId="afb241510bf6e574" providerId="LiveId" clId="{4B47309E-507B-458E-B480-8D407A5C2151}" dt="2022-09-21T15:48:30.439" v="657" actId="26606"/>
          <ac:spMkLst>
            <pc:docMk/>
            <pc:sldMk cId="788484727" sldId="262"/>
            <ac:spMk id="2128" creationId="{7E549738-9961-462D-81B7-4A7A44691102}"/>
          </ac:spMkLst>
        </pc:spChg>
        <pc:spChg chg="add">
          <ac:chgData name="Jahedur Rahman" userId="afb241510bf6e574" providerId="LiveId" clId="{4B47309E-507B-458E-B480-8D407A5C2151}" dt="2022-09-21T15:48:30.446" v="658" actId="26606"/>
          <ac:spMkLst>
            <pc:docMk/>
            <pc:sldMk cId="788484727" sldId="262"/>
            <ac:spMk id="2131" creationId="{AAAE94E3-A7DB-4868-B1E3-E49703488BBC}"/>
          </ac:spMkLst>
        </pc:spChg>
        <pc:spChg chg="add">
          <ac:chgData name="Jahedur Rahman" userId="afb241510bf6e574" providerId="LiveId" clId="{4B47309E-507B-458E-B480-8D407A5C2151}" dt="2022-09-21T15:48:30.446" v="658" actId="26606"/>
          <ac:spMkLst>
            <pc:docMk/>
            <pc:sldMk cId="788484727" sldId="262"/>
            <ac:spMk id="2135" creationId="{3873B707-463F-40B0-8227-E8CC6C67EB25}"/>
          </ac:spMkLst>
        </pc:spChg>
        <pc:spChg chg="add">
          <ac:chgData name="Jahedur Rahman" userId="afb241510bf6e574" providerId="LiveId" clId="{4B47309E-507B-458E-B480-8D407A5C2151}" dt="2022-09-21T15:48:30.446" v="658" actId="26606"/>
          <ac:spMkLst>
            <pc:docMk/>
            <pc:sldMk cId="788484727" sldId="262"/>
            <ac:spMk id="2136" creationId="{C13237C8-E62C-4F0D-A318-BD6FB6C2D138}"/>
          </ac:spMkLst>
        </pc:spChg>
        <pc:spChg chg="add">
          <ac:chgData name="Jahedur Rahman" userId="afb241510bf6e574" providerId="LiveId" clId="{4B47309E-507B-458E-B480-8D407A5C2151}" dt="2022-09-21T15:48:30.446" v="658" actId="26606"/>
          <ac:spMkLst>
            <pc:docMk/>
            <pc:sldMk cId="788484727" sldId="262"/>
            <ac:spMk id="2137" creationId="{19C9EAEA-39D0-4B0E-A0EB-51E7B26740B1}"/>
          </ac:spMkLst>
        </pc:spChg>
        <pc:spChg chg="add">
          <ac:chgData name="Jahedur Rahman" userId="afb241510bf6e574" providerId="LiveId" clId="{4B47309E-507B-458E-B480-8D407A5C2151}" dt="2022-09-21T15:48:30.446" v="658" actId="26606"/>
          <ac:spMkLst>
            <pc:docMk/>
            <pc:sldMk cId="788484727" sldId="262"/>
            <ac:spMk id="2138" creationId="{8CB5D2D7-DF65-4E86-BFBA-FFB9B5ACEB64}"/>
          </ac:spMkLst>
        </pc:spChg>
        <pc:grpChg chg="add del">
          <ac:chgData name="Jahedur Rahman" userId="afb241510bf6e574" providerId="LiveId" clId="{4B47309E-507B-458E-B480-8D407A5C2151}" dt="2022-09-21T15:48:20.009" v="641" actId="26606"/>
          <ac:grpSpMkLst>
            <pc:docMk/>
            <pc:sldMk cId="788484727" sldId="262"/>
            <ac:grpSpMk id="2059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15:48:20.658" v="643" actId="26606"/>
          <ac:grpSpMkLst>
            <pc:docMk/>
            <pc:sldMk cId="788484727" sldId="262"/>
            <ac:grpSpMk id="2072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15:48:21.678" v="645" actId="26606"/>
          <ac:grpSpMkLst>
            <pc:docMk/>
            <pc:sldMk cId="788484727" sldId="262"/>
            <ac:grpSpMk id="2081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15:48:22.926" v="647" actId="26606"/>
          <ac:grpSpMkLst>
            <pc:docMk/>
            <pc:sldMk cId="788484727" sldId="262"/>
            <ac:grpSpMk id="2088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15:48:26.168" v="649" actId="26606"/>
          <ac:grpSpMkLst>
            <pc:docMk/>
            <pc:sldMk cId="788484727" sldId="262"/>
            <ac:grpSpMk id="2097" creationId="{AE1C45F0-260A-458C-96ED-C1F6D2151219}"/>
          </ac:grpSpMkLst>
        </pc:grpChg>
        <pc:grpChg chg="add del">
          <ac:chgData name="Jahedur Rahman" userId="afb241510bf6e574" providerId="LiveId" clId="{4B47309E-507B-458E-B480-8D407A5C2151}" dt="2022-09-21T15:48:27.630" v="651" actId="26606"/>
          <ac:grpSpMkLst>
            <pc:docMk/>
            <pc:sldMk cId="788484727" sldId="262"/>
            <ac:grpSpMk id="2100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15:48:28.229" v="653" actId="26606"/>
          <ac:grpSpMkLst>
            <pc:docMk/>
            <pc:sldMk cId="788484727" sldId="262"/>
            <ac:grpSpMk id="2109" creationId="{AE1C45F0-260A-458C-96ED-C1F6D2151219}"/>
          </ac:grpSpMkLst>
        </pc:grpChg>
        <pc:grpChg chg="add del">
          <ac:chgData name="Jahedur Rahman" userId="afb241510bf6e574" providerId="LiveId" clId="{4B47309E-507B-458E-B480-8D407A5C2151}" dt="2022-09-21T15:48:29.885" v="655" actId="26606"/>
          <ac:grpSpMkLst>
            <pc:docMk/>
            <pc:sldMk cId="788484727" sldId="262"/>
            <ac:grpSpMk id="2116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15:48:30.439" v="657" actId="26606"/>
          <ac:grpSpMkLst>
            <pc:docMk/>
            <pc:sldMk cId="788484727" sldId="262"/>
            <ac:grpSpMk id="2125" creationId="{AE1C45F0-260A-458C-96ED-C1F6D2151219}"/>
          </ac:grpSpMkLst>
        </pc:grpChg>
        <pc:grpChg chg="add">
          <ac:chgData name="Jahedur Rahman" userId="afb241510bf6e574" providerId="LiveId" clId="{4B47309E-507B-458E-B480-8D407A5C2151}" dt="2022-09-21T15:48:30.446" v="658" actId="26606"/>
          <ac:grpSpMkLst>
            <pc:docMk/>
            <pc:sldMk cId="788484727" sldId="262"/>
            <ac:grpSpMk id="2132" creationId="{1DE889C7-FAD6-4397-98E2-05D503484459}"/>
          </ac:grpSpMkLst>
        </pc:grpChg>
        <pc:picChg chg="add del mod">
          <ac:chgData name="Jahedur Rahman" userId="afb241510bf6e574" providerId="LiveId" clId="{4B47309E-507B-458E-B480-8D407A5C2151}" dt="2022-09-21T21:14:53.217" v="4191"/>
          <ac:picMkLst>
            <pc:docMk/>
            <pc:sldMk cId="788484727" sldId="262"/>
            <ac:picMk id="8" creationId="{3215AD0F-EBDF-84B2-1E3F-DD6CE5B6FF97}"/>
          </ac:picMkLst>
        </pc:picChg>
        <pc:picChg chg="add del mod">
          <ac:chgData name="Jahedur Rahman" userId="afb241510bf6e574" providerId="LiveId" clId="{4B47309E-507B-458E-B480-8D407A5C2151}" dt="2022-09-21T21:15:04.115" v="4192"/>
          <ac:picMkLst>
            <pc:docMk/>
            <pc:sldMk cId="788484727" sldId="262"/>
            <ac:picMk id="10" creationId="{91BEEC82-411F-E07B-6631-CD16484D9A6A}"/>
          </ac:picMkLst>
        </pc:picChg>
        <pc:picChg chg="add del mod">
          <ac:chgData name="Jahedur Rahman" userId="afb241510bf6e574" providerId="LiveId" clId="{4B47309E-507B-458E-B480-8D407A5C2151}" dt="2022-09-21T21:15:31.546" v="4206"/>
          <ac:picMkLst>
            <pc:docMk/>
            <pc:sldMk cId="788484727" sldId="262"/>
            <ac:picMk id="11" creationId="{0865D74E-B36D-C635-3946-545206D2D985}"/>
          </ac:picMkLst>
        </pc:picChg>
        <pc:picChg chg="add del mod ord">
          <ac:chgData name="Jahedur Rahman" userId="afb241510bf6e574" providerId="LiveId" clId="{4B47309E-507B-458E-B480-8D407A5C2151}" dt="2022-09-21T21:16:06.285" v="4207"/>
          <ac:picMkLst>
            <pc:docMk/>
            <pc:sldMk cId="788484727" sldId="262"/>
            <ac:picMk id="15" creationId="{2C04E7E6-DDD1-8DBB-4511-9CA719382189}"/>
          </ac:picMkLst>
        </pc:picChg>
        <pc:picChg chg="add del mod">
          <ac:chgData name="Jahedur Rahman" userId="afb241510bf6e574" providerId="LiveId" clId="{4B47309E-507B-458E-B480-8D407A5C2151}" dt="2022-09-21T21:16:07.866" v="4209"/>
          <ac:picMkLst>
            <pc:docMk/>
            <pc:sldMk cId="788484727" sldId="262"/>
            <ac:picMk id="16" creationId="{86AF21F3-041B-B2FB-9B63-612AA3D4D893}"/>
          </ac:picMkLst>
        </pc:picChg>
        <pc:picChg chg="add del mod ord">
          <ac:chgData name="Jahedur Rahman" userId="afb241510bf6e574" providerId="LiveId" clId="{4B47309E-507B-458E-B480-8D407A5C2151}" dt="2022-09-21T21:16:17.432" v="4210"/>
          <ac:picMkLst>
            <pc:docMk/>
            <pc:sldMk cId="788484727" sldId="262"/>
            <ac:picMk id="18" creationId="{C92BB6DA-2A03-60F0-405F-B6393502359C}"/>
          </ac:picMkLst>
        </pc:picChg>
        <pc:picChg chg="add del mod">
          <ac:chgData name="Jahedur Rahman" userId="afb241510bf6e574" providerId="LiveId" clId="{4B47309E-507B-458E-B480-8D407A5C2151}" dt="2022-09-21T21:16:19.628" v="4212"/>
          <ac:picMkLst>
            <pc:docMk/>
            <pc:sldMk cId="788484727" sldId="262"/>
            <ac:picMk id="19" creationId="{ADD0DE46-AF27-60DA-48DB-0894F78F2AA3}"/>
          </ac:picMkLst>
        </pc:picChg>
        <pc:picChg chg="add del mod ord">
          <ac:chgData name="Jahedur Rahman" userId="afb241510bf6e574" providerId="LiveId" clId="{4B47309E-507B-458E-B480-8D407A5C2151}" dt="2022-09-21T21:16:30.055" v="4213"/>
          <ac:picMkLst>
            <pc:docMk/>
            <pc:sldMk cId="788484727" sldId="262"/>
            <ac:picMk id="21" creationId="{42D2338B-2D02-C1EF-24E9-5A0E4F26EEC5}"/>
          </ac:picMkLst>
        </pc:picChg>
        <pc:picChg chg="add del mod">
          <ac:chgData name="Jahedur Rahman" userId="afb241510bf6e574" providerId="LiveId" clId="{4B47309E-507B-458E-B480-8D407A5C2151}" dt="2022-09-21T21:16:47.623" v="4215"/>
          <ac:picMkLst>
            <pc:docMk/>
            <pc:sldMk cId="788484727" sldId="262"/>
            <ac:picMk id="22" creationId="{7405B811-609E-9A82-0D0B-A653DBFFCD7B}"/>
          </ac:picMkLst>
        </pc:picChg>
        <pc:picChg chg="add del mod ord">
          <ac:chgData name="Jahedur Rahman" userId="afb241510bf6e574" providerId="LiveId" clId="{4B47309E-507B-458E-B480-8D407A5C2151}" dt="2022-09-21T21:17:35.957" v="4216"/>
          <ac:picMkLst>
            <pc:docMk/>
            <pc:sldMk cId="788484727" sldId="262"/>
            <ac:picMk id="24" creationId="{082E46E0-C187-0C5F-2F8C-2174B909DF63}"/>
          </ac:picMkLst>
        </pc:picChg>
        <pc:picChg chg="add del mod">
          <ac:chgData name="Jahedur Rahman" userId="afb241510bf6e574" providerId="LiveId" clId="{4B47309E-507B-458E-B480-8D407A5C2151}" dt="2022-09-21T21:17:56.476" v="4225"/>
          <ac:picMkLst>
            <pc:docMk/>
            <pc:sldMk cId="788484727" sldId="262"/>
            <ac:picMk id="25" creationId="{E560ADDE-C615-77FA-996C-A2120D8440FD}"/>
          </ac:picMkLst>
        </pc:picChg>
        <pc:picChg chg="add del mod ord">
          <ac:chgData name="Jahedur Rahman" userId="afb241510bf6e574" providerId="LiveId" clId="{4B47309E-507B-458E-B480-8D407A5C2151}" dt="2022-09-21T21:18:02.630" v="4226"/>
          <ac:picMkLst>
            <pc:docMk/>
            <pc:sldMk cId="788484727" sldId="262"/>
            <ac:picMk id="29" creationId="{3FA8E529-8B6C-2221-C788-F30E019FC0F2}"/>
          </ac:picMkLst>
        </pc:picChg>
        <pc:picChg chg="add del mod">
          <ac:chgData name="Jahedur Rahman" userId="afb241510bf6e574" providerId="LiveId" clId="{4B47309E-507B-458E-B480-8D407A5C2151}" dt="2022-09-21T21:18:06.572" v="4228"/>
          <ac:picMkLst>
            <pc:docMk/>
            <pc:sldMk cId="788484727" sldId="262"/>
            <ac:picMk id="30" creationId="{7B025C8E-2B7E-2A27-9AF3-B3026F6BE582}"/>
          </ac:picMkLst>
        </pc:picChg>
        <pc:picChg chg="add del mod ord">
          <ac:chgData name="Jahedur Rahman" userId="afb241510bf6e574" providerId="LiveId" clId="{4B47309E-507B-458E-B480-8D407A5C2151}" dt="2022-09-21T21:18:13.851" v="4229"/>
          <ac:picMkLst>
            <pc:docMk/>
            <pc:sldMk cId="788484727" sldId="262"/>
            <ac:picMk id="32" creationId="{F2993B7C-DB64-1017-1321-9832EC119B01}"/>
          </ac:picMkLst>
        </pc:picChg>
        <pc:picChg chg="add del mod">
          <ac:chgData name="Jahedur Rahman" userId="afb241510bf6e574" providerId="LiveId" clId="{4B47309E-507B-458E-B480-8D407A5C2151}" dt="2022-09-21T21:18:15.058" v="4231"/>
          <ac:picMkLst>
            <pc:docMk/>
            <pc:sldMk cId="788484727" sldId="262"/>
            <ac:picMk id="33" creationId="{842A0C30-DE49-D75B-C8A1-E5C764B82BEF}"/>
          </ac:picMkLst>
        </pc:picChg>
        <pc:picChg chg="add del mod ord">
          <ac:chgData name="Jahedur Rahman" userId="afb241510bf6e574" providerId="LiveId" clId="{4B47309E-507B-458E-B480-8D407A5C2151}" dt="2022-09-21T21:19:13.767" v="4232"/>
          <ac:picMkLst>
            <pc:docMk/>
            <pc:sldMk cId="788484727" sldId="262"/>
            <ac:picMk id="35" creationId="{022E82FD-53CD-D7B5-78CA-736D345FC7C1}"/>
          </ac:picMkLst>
        </pc:picChg>
        <pc:picChg chg="add del mod">
          <ac:chgData name="Jahedur Rahman" userId="afb241510bf6e574" providerId="LiveId" clId="{4B47309E-507B-458E-B480-8D407A5C2151}" dt="2022-09-21T21:19:20.209" v="4234"/>
          <ac:picMkLst>
            <pc:docMk/>
            <pc:sldMk cId="788484727" sldId="262"/>
            <ac:picMk id="36" creationId="{BAA6F334-F864-C37D-39BA-BA2984314BE9}"/>
          </ac:picMkLst>
        </pc:picChg>
        <pc:picChg chg="add del mod ord">
          <ac:chgData name="Jahedur Rahman" userId="afb241510bf6e574" providerId="LiveId" clId="{4B47309E-507B-458E-B480-8D407A5C2151}" dt="2022-09-21T21:19:27.817" v="4235"/>
          <ac:picMkLst>
            <pc:docMk/>
            <pc:sldMk cId="788484727" sldId="262"/>
            <ac:picMk id="38" creationId="{1B6A71AA-CFEC-1C13-119E-7B00E797B732}"/>
          </ac:picMkLst>
        </pc:picChg>
        <pc:picChg chg="add del mod">
          <ac:chgData name="Jahedur Rahman" userId="afb241510bf6e574" providerId="LiveId" clId="{4B47309E-507B-458E-B480-8D407A5C2151}" dt="2022-09-21T21:19:35.344" v="4237"/>
          <ac:picMkLst>
            <pc:docMk/>
            <pc:sldMk cId="788484727" sldId="262"/>
            <ac:picMk id="39" creationId="{A2FD264B-24C4-55BE-1F57-29452332B1B6}"/>
          </ac:picMkLst>
        </pc:picChg>
        <pc:picChg chg="add del mod ord">
          <ac:chgData name="Jahedur Rahman" userId="afb241510bf6e574" providerId="LiveId" clId="{4B47309E-507B-458E-B480-8D407A5C2151}" dt="2022-09-21T21:20:46.785" v="4238"/>
          <ac:picMkLst>
            <pc:docMk/>
            <pc:sldMk cId="788484727" sldId="262"/>
            <ac:picMk id="41" creationId="{C9D82FBB-A902-DF32-4BFC-4B94E477BE81}"/>
          </ac:picMkLst>
        </pc:picChg>
        <pc:picChg chg="add mod">
          <ac:chgData name="Jahedur Rahman" userId="afb241510bf6e574" providerId="LiveId" clId="{4B47309E-507B-458E-B480-8D407A5C2151}" dt="2022-09-21T21:20:46.785" v="4238"/>
          <ac:picMkLst>
            <pc:docMk/>
            <pc:sldMk cId="788484727" sldId="262"/>
            <ac:picMk id="42" creationId="{A7E6A468-518F-0CFB-0AC2-BD581A9E72FA}"/>
          </ac:picMkLst>
        </pc:picChg>
        <pc:picChg chg="add mod ord">
          <ac:chgData name="Jahedur Rahman" userId="afb241510bf6e574" providerId="LiveId" clId="{4B47309E-507B-458E-B480-8D407A5C2151}" dt="2022-09-21T15:48:30.446" v="658" actId="26606"/>
          <ac:picMkLst>
            <pc:docMk/>
            <pc:sldMk cId="788484727" sldId="262"/>
            <ac:picMk id="2050" creationId="{DE9FEEDB-FEA8-5501-34D8-3AFC284D394A}"/>
          </ac:picMkLst>
        </pc:picChg>
        <pc:picChg chg="add mod">
          <ac:chgData name="Jahedur Rahman" userId="afb241510bf6e574" providerId="LiveId" clId="{4B47309E-507B-458E-B480-8D407A5C2151}" dt="2022-09-21T15:48:30.446" v="658" actId="26606"/>
          <ac:picMkLst>
            <pc:docMk/>
            <pc:sldMk cId="788484727" sldId="262"/>
            <ac:picMk id="2052" creationId="{B2FC7AF4-3606-4C4C-3BD0-2049BB808E88}"/>
          </ac:picMkLst>
        </pc:picChg>
        <pc:cxnChg chg="add del">
          <ac:chgData name="Jahedur Rahman" userId="afb241510bf6e574" providerId="LiveId" clId="{4B47309E-507B-458E-B480-8D407A5C2151}" dt="2022-09-21T15:48:26.168" v="649" actId="26606"/>
          <ac:cxnSpMkLst>
            <pc:docMk/>
            <pc:sldMk cId="788484727" sldId="262"/>
            <ac:cxnSpMk id="2070" creationId="{6CF1BAF6-AD41-4082-B212-8A1F9A2E8779}"/>
          </ac:cxnSpMkLst>
        </pc:cxnChg>
        <pc:cxnChg chg="add del">
          <ac:chgData name="Jahedur Rahman" userId="afb241510bf6e574" providerId="LiveId" clId="{4B47309E-507B-458E-B480-8D407A5C2151}" dt="2022-09-21T15:48:28.229" v="653" actId="26606"/>
          <ac:cxnSpMkLst>
            <pc:docMk/>
            <pc:sldMk cId="788484727" sldId="262"/>
            <ac:cxnSpMk id="2113" creationId="{6CF1BAF6-AD41-4082-B212-8A1F9A2E8779}"/>
          </ac:cxnSpMkLst>
        </pc:cxnChg>
        <pc:cxnChg chg="add del">
          <ac:chgData name="Jahedur Rahman" userId="afb241510bf6e574" providerId="LiveId" clId="{4B47309E-507B-458E-B480-8D407A5C2151}" dt="2022-09-21T15:48:30.439" v="657" actId="26606"/>
          <ac:cxnSpMkLst>
            <pc:docMk/>
            <pc:sldMk cId="788484727" sldId="262"/>
            <ac:cxnSpMk id="2129" creationId="{6CF1BAF6-AD41-4082-B212-8A1F9A2E8779}"/>
          </ac:cxnSpMkLst>
        </pc:cxnChg>
      </pc:sldChg>
      <pc:sldChg chg="addSp delSp modSp new mod modTransition setBg modAnim modNotesTx">
        <pc:chgData name="Jahedur Rahman" userId="afb241510bf6e574" providerId="LiveId" clId="{4B47309E-507B-458E-B480-8D407A5C2151}" dt="2022-09-21T21:26:45.759" v="4475"/>
        <pc:sldMkLst>
          <pc:docMk/>
          <pc:sldMk cId="1966527628" sldId="263"/>
        </pc:sldMkLst>
        <pc:spChg chg="mod">
          <ac:chgData name="Jahedur Rahman" userId="afb241510bf6e574" providerId="LiveId" clId="{4B47309E-507B-458E-B480-8D407A5C2151}" dt="2022-09-21T15:48:48.862" v="677" actId="26606"/>
          <ac:spMkLst>
            <pc:docMk/>
            <pc:sldMk cId="1966527628" sldId="263"/>
            <ac:spMk id="2" creationId="{6909319D-473B-3793-E6E9-6FA733A279C0}"/>
          </ac:spMkLst>
        </pc:spChg>
        <pc:spChg chg="mod ord">
          <ac:chgData name="Jahedur Rahman" userId="afb241510bf6e574" providerId="LiveId" clId="{4B47309E-507B-458E-B480-8D407A5C2151}" dt="2022-09-21T21:22:59.001" v="4271" actId="20577"/>
          <ac:spMkLst>
            <pc:docMk/>
            <pc:sldMk cId="1966527628" sldId="263"/>
            <ac:spMk id="3" creationId="{3444E6A4-D89A-4358-853F-55E5FD7CD1D2}"/>
          </ac:spMkLst>
        </pc:spChg>
        <pc:spChg chg="add del">
          <ac:chgData name="Jahedur Rahman" userId="afb241510bf6e574" providerId="LiveId" clId="{4B47309E-507B-458E-B480-8D407A5C2151}" dt="2022-09-21T15:48:37.263" v="660" actId="26606"/>
          <ac:spMkLst>
            <pc:docMk/>
            <pc:sldMk cId="1966527628" sldId="263"/>
            <ac:spMk id="3079" creationId="{201CC55D-ED54-4C5C-95E6-10947BD1103B}"/>
          </ac:spMkLst>
        </pc:spChg>
        <pc:spChg chg="add del">
          <ac:chgData name="Jahedur Rahman" userId="afb241510bf6e574" providerId="LiveId" clId="{4B47309E-507B-458E-B480-8D407A5C2151}" dt="2022-09-21T15:48:40.433" v="664" actId="26606"/>
          <ac:spMkLst>
            <pc:docMk/>
            <pc:sldMk cId="1966527628" sldId="263"/>
            <ac:spMk id="3083" creationId="{55222F96-971A-4F90-B841-6BAB416C7AC1}"/>
          </ac:spMkLst>
        </pc:spChg>
        <pc:spChg chg="add del">
          <ac:chgData name="Jahedur Rahman" userId="afb241510bf6e574" providerId="LiveId" clId="{4B47309E-507B-458E-B480-8D407A5C2151}" dt="2022-09-21T15:48:37.263" v="660" actId="26606"/>
          <ac:spMkLst>
            <pc:docMk/>
            <pc:sldMk cId="1966527628" sldId="263"/>
            <ac:spMk id="3085" creationId="{3873B707-463F-40B0-8227-E8CC6C67EB25}"/>
          </ac:spMkLst>
        </pc:spChg>
        <pc:spChg chg="add del">
          <ac:chgData name="Jahedur Rahman" userId="afb241510bf6e574" providerId="LiveId" clId="{4B47309E-507B-458E-B480-8D407A5C2151}" dt="2022-09-21T15:48:37.263" v="660" actId="26606"/>
          <ac:spMkLst>
            <pc:docMk/>
            <pc:sldMk cId="1966527628" sldId="263"/>
            <ac:spMk id="3087" creationId="{C13237C8-E62C-4F0D-A318-BD6FB6C2D138}"/>
          </ac:spMkLst>
        </pc:spChg>
        <pc:spChg chg="add del">
          <ac:chgData name="Jahedur Rahman" userId="afb241510bf6e574" providerId="LiveId" clId="{4B47309E-507B-458E-B480-8D407A5C2151}" dt="2022-09-21T15:48:46.662" v="674" actId="26606"/>
          <ac:spMkLst>
            <pc:docMk/>
            <pc:sldMk cId="1966527628" sldId="263"/>
            <ac:spMk id="3088" creationId="{70E96339-907C-46C3-99AC-31179B6F0EBD}"/>
          </ac:spMkLst>
        </pc:spChg>
        <pc:spChg chg="add del">
          <ac:chgData name="Jahedur Rahman" userId="afb241510bf6e574" providerId="LiveId" clId="{4B47309E-507B-458E-B480-8D407A5C2151}" dt="2022-09-21T15:48:37.263" v="660" actId="26606"/>
          <ac:spMkLst>
            <pc:docMk/>
            <pc:sldMk cId="1966527628" sldId="263"/>
            <ac:spMk id="3089" creationId="{19C9EAEA-39D0-4B0E-A0EB-51E7B26740B1}"/>
          </ac:spMkLst>
        </pc:spChg>
        <pc:spChg chg="add del">
          <ac:chgData name="Jahedur Rahman" userId="afb241510bf6e574" providerId="LiveId" clId="{4B47309E-507B-458E-B480-8D407A5C2151}" dt="2022-09-21T15:48:38.525" v="662" actId="26606"/>
          <ac:spMkLst>
            <pc:docMk/>
            <pc:sldMk cId="1966527628" sldId="263"/>
            <ac:spMk id="3091" creationId="{058A14AF-9FB5-4CC7-BA35-E8E85D3EDF0E}"/>
          </ac:spMkLst>
        </pc:spChg>
        <pc:spChg chg="add del">
          <ac:chgData name="Jahedur Rahman" userId="afb241510bf6e574" providerId="LiveId" clId="{4B47309E-507B-458E-B480-8D407A5C2151}" dt="2022-09-21T15:48:38.525" v="662" actId="26606"/>
          <ac:spMkLst>
            <pc:docMk/>
            <pc:sldMk cId="1966527628" sldId="263"/>
            <ac:spMk id="3092" creationId="{3A9A4357-BD1D-4622-A4FE-766E6AB8DE84}"/>
          </ac:spMkLst>
        </pc:spChg>
        <pc:spChg chg="add del">
          <ac:chgData name="Jahedur Rahman" userId="afb241510bf6e574" providerId="LiveId" clId="{4B47309E-507B-458E-B480-8D407A5C2151}" dt="2022-09-21T15:48:38.525" v="662" actId="26606"/>
          <ac:spMkLst>
            <pc:docMk/>
            <pc:sldMk cId="1966527628" sldId="263"/>
            <ac:spMk id="3093" creationId="{E659831F-0D9A-4C63-9EBB-8435B85A440F}"/>
          </ac:spMkLst>
        </pc:spChg>
        <pc:spChg chg="add del">
          <ac:chgData name="Jahedur Rahman" userId="afb241510bf6e574" providerId="LiveId" clId="{4B47309E-507B-458E-B480-8D407A5C2151}" dt="2022-09-21T15:48:38.525" v="662" actId="26606"/>
          <ac:spMkLst>
            <pc:docMk/>
            <pc:sldMk cId="1966527628" sldId="263"/>
            <ac:spMk id="3094" creationId="{E6995CE5-F890-4ABA-82A2-26507CE8D2A3}"/>
          </ac:spMkLst>
        </pc:spChg>
        <pc:spChg chg="add del">
          <ac:chgData name="Jahedur Rahman" userId="afb241510bf6e574" providerId="LiveId" clId="{4B47309E-507B-458E-B480-8D407A5C2151}" dt="2022-09-21T15:48:40.433" v="664" actId="26606"/>
          <ac:spMkLst>
            <pc:docMk/>
            <pc:sldMk cId="1966527628" sldId="263"/>
            <ac:spMk id="3096" creationId="{DBC6133C-0615-4CE4-9132-37E609A9BDFA}"/>
          </ac:spMkLst>
        </pc:spChg>
        <pc:spChg chg="add del">
          <ac:chgData name="Jahedur Rahman" userId="afb241510bf6e574" providerId="LiveId" clId="{4B47309E-507B-458E-B480-8D407A5C2151}" dt="2022-09-21T15:48:40.433" v="664" actId="26606"/>
          <ac:spMkLst>
            <pc:docMk/>
            <pc:sldMk cId="1966527628" sldId="263"/>
            <ac:spMk id="3097" creationId="{169CC832-2974-4E8D-90ED-3E2941BA7336}"/>
          </ac:spMkLst>
        </pc:spChg>
        <pc:spChg chg="add del">
          <ac:chgData name="Jahedur Rahman" userId="afb241510bf6e574" providerId="LiveId" clId="{4B47309E-507B-458E-B480-8D407A5C2151}" dt="2022-09-21T15:48:40.433" v="664" actId="26606"/>
          <ac:spMkLst>
            <pc:docMk/>
            <pc:sldMk cId="1966527628" sldId="263"/>
            <ac:spMk id="3098" creationId="{08980754-6F4B-43C9-B9BE-127B6BED6586}"/>
          </ac:spMkLst>
        </pc:spChg>
        <pc:spChg chg="add del">
          <ac:chgData name="Jahedur Rahman" userId="afb241510bf6e574" providerId="LiveId" clId="{4B47309E-507B-458E-B480-8D407A5C2151}" dt="2022-09-21T15:48:40.433" v="664" actId="26606"/>
          <ac:spMkLst>
            <pc:docMk/>
            <pc:sldMk cId="1966527628" sldId="263"/>
            <ac:spMk id="3099" creationId="{2C1BBA94-3F40-40AA-8BB9-E69E25E537C1}"/>
          </ac:spMkLst>
        </pc:spChg>
        <pc:spChg chg="add del">
          <ac:chgData name="Jahedur Rahman" userId="afb241510bf6e574" providerId="LiveId" clId="{4B47309E-507B-458E-B480-8D407A5C2151}" dt="2022-09-21T15:48:41.549" v="666" actId="26606"/>
          <ac:spMkLst>
            <pc:docMk/>
            <pc:sldMk cId="1966527628" sldId="263"/>
            <ac:spMk id="3101" creationId="{3756B343-807D-456E-AA26-80E96B75D13B}"/>
          </ac:spMkLst>
        </pc:spChg>
        <pc:spChg chg="add del">
          <ac:chgData name="Jahedur Rahman" userId="afb241510bf6e574" providerId="LiveId" clId="{4B47309E-507B-458E-B480-8D407A5C2151}" dt="2022-09-21T15:48:41.549" v="666" actId="26606"/>
          <ac:spMkLst>
            <pc:docMk/>
            <pc:sldMk cId="1966527628" sldId="263"/>
            <ac:spMk id="3102" creationId="{08980754-6F4B-43C9-B9BE-127B6BED6586}"/>
          </ac:spMkLst>
        </pc:spChg>
        <pc:spChg chg="add del">
          <ac:chgData name="Jahedur Rahman" userId="afb241510bf6e574" providerId="LiveId" clId="{4B47309E-507B-458E-B480-8D407A5C2151}" dt="2022-09-21T15:48:41.549" v="666" actId="26606"/>
          <ac:spMkLst>
            <pc:docMk/>
            <pc:sldMk cId="1966527628" sldId="263"/>
            <ac:spMk id="3103" creationId="{2C1BBA94-3F40-40AA-8BB9-E69E25E537C1}"/>
          </ac:spMkLst>
        </pc:spChg>
        <pc:spChg chg="add del">
          <ac:chgData name="Jahedur Rahman" userId="afb241510bf6e574" providerId="LiveId" clId="{4B47309E-507B-458E-B480-8D407A5C2151}" dt="2022-09-21T15:48:41.549" v="666" actId="26606"/>
          <ac:spMkLst>
            <pc:docMk/>
            <pc:sldMk cId="1966527628" sldId="263"/>
            <ac:spMk id="3104" creationId="{169CC832-2974-4E8D-90ED-3E2941BA7336}"/>
          </ac:spMkLst>
        </pc:spChg>
        <pc:spChg chg="add del">
          <ac:chgData name="Jahedur Rahman" userId="afb241510bf6e574" providerId="LiveId" clId="{4B47309E-507B-458E-B480-8D407A5C2151}" dt="2022-09-21T15:48:41.549" v="666" actId="26606"/>
          <ac:spMkLst>
            <pc:docMk/>
            <pc:sldMk cId="1966527628" sldId="263"/>
            <ac:spMk id="3105" creationId="{55222F96-971A-4F90-B841-6BAB416C7AC1}"/>
          </ac:spMkLst>
        </pc:spChg>
        <pc:spChg chg="add del">
          <ac:chgData name="Jahedur Rahman" userId="afb241510bf6e574" providerId="LiveId" clId="{4B47309E-507B-458E-B480-8D407A5C2151}" dt="2022-09-21T15:48:42.989" v="668" actId="26606"/>
          <ac:spMkLst>
            <pc:docMk/>
            <pc:sldMk cId="1966527628" sldId="263"/>
            <ac:spMk id="3107" creationId="{DBC6133C-0615-4CE4-9132-37E609A9BDFA}"/>
          </ac:spMkLst>
        </pc:spChg>
        <pc:spChg chg="add del">
          <ac:chgData name="Jahedur Rahman" userId="afb241510bf6e574" providerId="LiveId" clId="{4B47309E-507B-458E-B480-8D407A5C2151}" dt="2022-09-21T15:48:42.989" v="668" actId="26606"/>
          <ac:spMkLst>
            <pc:docMk/>
            <pc:sldMk cId="1966527628" sldId="263"/>
            <ac:spMk id="3108" creationId="{169CC832-2974-4E8D-90ED-3E2941BA7336}"/>
          </ac:spMkLst>
        </pc:spChg>
        <pc:spChg chg="add del">
          <ac:chgData name="Jahedur Rahman" userId="afb241510bf6e574" providerId="LiveId" clId="{4B47309E-507B-458E-B480-8D407A5C2151}" dt="2022-09-21T15:48:42.989" v="668" actId="26606"/>
          <ac:spMkLst>
            <pc:docMk/>
            <pc:sldMk cId="1966527628" sldId="263"/>
            <ac:spMk id="3109" creationId="{55222F96-971A-4F90-B841-6BAB416C7AC1}"/>
          </ac:spMkLst>
        </pc:spChg>
        <pc:spChg chg="add del">
          <ac:chgData name="Jahedur Rahman" userId="afb241510bf6e574" providerId="LiveId" clId="{4B47309E-507B-458E-B480-8D407A5C2151}" dt="2022-09-21T15:48:42.989" v="668" actId="26606"/>
          <ac:spMkLst>
            <pc:docMk/>
            <pc:sldMk cId="1966527628" sldId="263"/>
            <ac:spMk id="3110" creationId="{08980754-6F4B-43C9-B9BE-127B6BED6586}"/>
          </ac:spMkLst>
        </pc:spChg>
        <pc:spChg chg="add del">
          <ac:chgData name="Jahedur Rahman" userId="afb241510bf6e574" providerId="LiveId" clId="{4B47309E-507B-458E-B480-8D407A5C2151}" dt="2022-09-21T15:48:42.989" v="668" actId="26606"/>
          <ac:spMkLst>
            <pc:docMk/>
            <pc:sldMk cId="1966527628" sldId="263"/>
            <ac:spMk id="3111" creationId="{2C1BBA94-3F40-40AA-8BB9-E69E25E537C1}"/>
          </ac:spMkLst>
        </pc:spChg>
        <pc:spChg chg="add del">
          <ac:chgData name="Jahedur Rahman" userId="afb241510bf6e574" providerId="LiveId" clId="{4B47309E-507B-458E-B480-8D407A5C2151}" dt="2022-09-21T15:48:44.321" v="670" actId="26606"/>
          <ac:spMkLst>
            <pc:docMk/>
            <pc:sldMk cId="1966527628" sldId="263"/>
            <ac:spMk id="3113" creationId="{9A724DBA-D2D9-471E-8ED7-2015DDD950DF}"/>
          </ac:spMkLst>
        </pc:spChg>
        <pc:spChg chg="add del">
          <ac:chgData name="Jahedur Rahman" userId="afb241510bf6e574" providerId="LiveId" clId="{4B47309E-507B-458E-B480-8D407A5C2151}" dt="2022-09-21T15:48:44.321" v="670" actId="26606"/>
          <ac:spMkLst>
            <pc:docMk/>
            <pc:sldMk cId="1966527628" sldId="263"/>
            <ac:spMk id="3114" creationId="{08980754-6F4B-43C9-B9BE-127B6BED6586}"/>
          </ac:spMkLst>
        </pc:spChg>
        <pc:spChg chg="add del">
          <ac:chgData name="Jahedur Rahman" userId="afb241510bf6e574" providerId="LiveId" clId="{4B47309E-507B-458E-B480-8D407A5C2151}" dt="2022-09-21T15:48:44.321" v="670" actId="26606"/>
          <ac:spMkLst>
            <pc:docMk/>
            <pc:sldMk cId="1966527628" sldId="263"/>
            <ac:spMk id="3115" creationId="{2C1BBA94-3F40-40AA-8BB9-E69E25E537C1}"/>
          </ac:spMkLst>
        </pc:spChg>
        <pc:spChg chg="add del">
          <ac:chgData name="Jahedur Rahman" userId="afb241510bf6e574" providerId="LiveId" clId="{4B47309E-507B-458E-B480-8D407A5C2151}" dt="2022-09-21T15:48:44.321" v="670" actId="26606"/>
          <ac:spMkLst>
            <pc:docMk/>
            <pc:sldMk cId="1966527628" sldId="263"/>
            <ac:spMk id="3116" creationId="{169CC832-2974-4E8D-90ED-3E2941BA7336}"/>
          </ac:spMkLst>
        </pc:spChg>
        <pc:spChg chg="add del">
          <ac:chgData name="Jahedur Rahman" userId="afb241510bf6e574" providerId="LiveId" clId="{4B47309E-507B-458E-B480-8D407A5C2151}" dt="2022-09-21T15:48:44.321" v="670" actId="26606"/>
          <ac:spMkLst>
            <pc:docMk/>
            <pc:sldMk cId="1966527628" sldId="263"/>
            <ac:spMk id="3117" creationId="{55222F96-971A-4F90-B841-6BAB416C7AC1}"/>
          </ac:spMkLst>
        </pc:spChg>
        <pc:spChg chg="add del">
          <ac:chgData name="Jahedur Rahman" userId="afb241510bf6e574" providerId="LiveId" clId="{4B47309E-507B-458E-B480-8D407A5C2151}" dt="2022-09-21T15:48:45.881" v="672" actId="26606"/>
          <ac:spMkLst>
            <pc:docMk/>
            <pc:sldMk cId="1966527628" sldId="263"/>
            <ac:spMk id="3119" creationId="{2B566528-1B12-4246-9431-5C2D7D081168}"/>
          </ac:spMkLst>
        </pc:spChg>
        <pc:spChg chg="add del">
          <ac:chgData name="Jahedur Rahman" userId="afb241510bf6e574" providerId="LiveId" clId="{4B47309E-507B-458E-B480-8D407A5C2151}" dt="2022-09-21T15:48:46.662" v="674" actId="26606"/>
          <ac:spMkLst>
            <pc:docMk/>
            <pc:sldMk cId="1966527628" sldId="263"/>
            <ac:spMk id="3125" creationId="{28D31E1B-0407-4223-9642-0B642CBF57D9}"/>
          </ac:spMkLst>
        </pc:spChg>
        <pc:spChg chg="add del">
          <ac:chgData name="Jahedur Rahman" userId="afb241510bf6e574" providerId="LiveId" clId="{4B47309E-507B-458E-B480-8D407A5C2151}" dt="2022-09-21T15:48:46.662" v="674" actId="26606"/>
          <ac:spMkLst>
            <pc:docMk/>
            <pc:sldMk cId="1966527628" sldId="263"/>
            <ac:spMk id="3129" creationId="{D5B0017B-2ECA-49AF-B397-DC140825DF8D}"/>
          </ac:spMkLst>
        </pc:spChg>
        <pc:spChg chg="add del">
          <ac:chgData name="Jahedur Rahman" userId="afb241510bf6e574" providerId="LiveId" clId="{4B47309E-507B-458E-B480-8D407A5C2151}" dt="2022-09-21T15:48:48.856" v="676" actId="26606"/>
          <ac:spMkLst>
            <pc:docMk/>
            <pc:sldMk cId="1966527628" sldId="263"/>
            <ac:spMk id="3131" creationId="{2B566528-1B12-4246-9431-5C2D7D081168}"/>
          </ac:spMkLst>
        </pc:spChg>
        <pc:spChg chg="add">
          <ac:chgData name="Jahedur Rahman" userId="afb241510bf6e574" providerId="LiveId" clId="{4B47309E-507B-458E-B480-8D407A5C2151}" dt="2022-09-21T15:48:48.862" v="677" actId="26606"/>
          <ac:spMkLst>
            <pc:docMk/>
            <pc:sldMk cId="1966527628" sldId="263"/>
            <ac:spMk id="3137" creationId="{117AB3D3-3C9C-4DED-809A-78734805B895}"/>
          </ac:spMkLst>
        </pc:spChg>
        <pc:spChg chg="add">
          <ac:chgData name="Jahedur Rahman" userId="afb241510bf6e574" providerId="LiveId" clId="{4B47309E-507B-458E-B480-8D407A5C2151}" dt="2022-09-21T15:48:48.862" v="677" actId="26606"/>
          <ac:spMkLst>
            <pc:docMk/>
            <pc:sldMk cId="1966527628" sldId="263"/>
            <ac:spMk id="3138" creationId="{3A9A4357-BD1D-4622-A4FE-766E6AB8DE84}"/>
          </ac:spMkLst>
        </pc:spChg>
        <pc:spChg chg="add">
          <ac:chgData name="Jahedur Rahman" userId="afb241510bf6e574" providerId="LiveId" clId="{4B47309E-507B-458E-B480-8D407A5C2151}" dt="2022-09-21T15:48:48.862" v="677" actId="26606"/>
          <ac:spMkLst>
            <pc:docMk/>
            <pc:sldMk cId="1966527628" sldId="263"/>
            <ac:spMk id="3139" creationId="{E659831F-0D9A-4C63-9EBB-8435B85A440F}"/>
          </ac:spMkLst>
        </pc:spChg>
        <pc:spChg chg="add">
          <ac:chgData name="Jahedur Rahman" userId="afb241510bf6e574" providerId="LiveId" clId="{4B47309E-507B-458E-B480-8D407A5C2151}" dt="2022-09-21T15:48:48.862" v="677" actId="26606"/>
          <ac:spMkLst>
            <pc:docMk/>
            <pc:sldMk cId="1966527628" sldId="263"/>
            <ac:spMk id="3140" creationId="{E6995CE5-F890-4ABA-82A2-26507CE8D2A3}"/>
          </ac:spMkLst>
        </pc:spChg>
        <pc:grpChg chg="add del">
          <ac:chgData name="Jahedur Rahman" userId="afb241510bf6e574" providerId="LiveId" clId="{4B47309E-507B-458E-B480-8D407A5C2151}" dt="2022-09-21T15:48:37.263" v="660" actId="26606"/>
          <ac:grpSpMkLst>
            <pc:docMk/>
            <pc:sldMk cId="1966527628" sldId="263"/>
            <ac:grpSpMk id="3081" creationId="{1DE889C7-FAD6-4397-98E2-05D503484459}"/>
          </ac:grpSpMkLst>
        </pc:grpChg>
        <pc:grpChg chg="add del">
          <ac:chgData name="Jahedur Rahman" userId="afb241510bf6e574" providerId="LiveId" clId="{4B47309E-507B-458E-B480-8D407A5C2151}" dt="2022-09-21T15:48:45.881" v="672" actId="26606"/>
          <ac:grpSpMkLst>
            <pc:docMk/>
            <pc:sldMk cId="1966527628" sldId="263"/>
            <ac:grpSpMk id="3120" creationId="{828A5161-06F1-46CF-8AD7-844680A59E13}"/>
          </ac:grpSpMkLst>
        </pc:grpChg>
        <pc:grpChg chg="add del">
          <ac:chgData name="Jahedur Rahman" userId="afb241510bf6e574" providerId="LiveId" clId="{4B47309E-507B-458E-B480-8D407A5C2151}" dt="2022-09-21T15:48:45.881" v="672" actId="26606"/>
          <ac:grpSpMkLst>
            <pc:docMk/>
            <pc:sldMk cId="1966527628" sldId="263"/>
            <ac:grpSpMk id="3122" creationId="{5995D10D-E9C9-47DB-AE7E-801FEF38F5C9}"/>
          </ac:grpSpMkLst>
        </pc:grpChg>
        <pc:grpChg chg="add del">
          <ac:chgData name="Jahedur Rahman" userId="afb241510bf6e574" providerId="LiveId" clId="{4B47309E-507B-458E-B480-8D407A5C2151}" dt="2022-09-21T15:48:46.662" v="674" actId="26606"/>
          <ac:grpSpMkLst>
            <pc:docMk/>
            <pc:sldMk cId="1966527628" sldId="263"/>
            <ac:grpSpMk id="3126" creationId="{AE1C45F0-260A-458C-96ED-C1F6D2151219}"/>
          </ac:grpSpMkLst>
        </pc:grpChg>
        <pc:grpChg chg="add del">
          <ac:chgData name="Jahedur Rahman" userId="afb241510bf6e574" providerId="LiveId" clId="{4B47309E-507B-458E-B480-8D407A5C2151}" dt="2022-09-21T15:48:48.856" v="676" actId="26606"/>
          <ac:grpSpMkLst>
            <pc:docMk/>
            <pc:sldMk cId="1966527628" sldId="263"/>
            <ac:grpSpMk id="3132" creationId="{828A5161-06F1-46CF-8AD7-844680A59E13}"/>
          </ac:grpSpMkLst>
        </pc:grpChg>
        <pc:grpChg chg="add del">
          <ac:chgData name="Jahedur Rahman" userId="afb241510bf6e574" providerId="LiveId" clId="{4B47309E-507B-458E-B480-8D407A5C2151}" dt="2022-09-21T15:48:48.856" v="676" actId="26606"/>
          <ac:grpSpMkLst>
            <pc:docMk/>
            <pc:sldMk cId="1966527628" sldId="263"/>
            <ac:grpSpMk id="3134" creationId="{5995D10D-E9C9-47DB-AE7E-801FEF38F5C9}"/>
          </ac:grpSpMkLst>
        </pc:grpChg>
        <pc:picChg chg="add del mod">
          <ac:chgData name="Jahedur Rahman" userId="afb241510bf6e574" providerId="LiveId" clId="{4B47309E-507B-458E-B480-8D407A5C2151}" dt="2022-09-21T21:25:45.555" v="4468"/>
          <ac:picMkLst>
            <pc:docMk/>
            <pc:sldMk cId="1966527628" sldId="263"/>
            <ac:picMk id="11" creationId="{5A1D86AE-3D00-390E-962D-E6B075C9FB05}"/>
          </ac:picMkLst>
        </pc:picChg>
        <pc:picChg chg="add del mod">
          <ac:chgData name="Jahedur Rahman" userId="afb241510bf6e574" providerId="LiveId" clId="{4B47309E-507B-458E-B480-8D407A5C2151}" dt="2022-09-21T21:26:06.341" v="4469"/>
          <ac:picMkLst>
            <pc:docMk/>
            <pc:sldMk cId="1966527628" sldId="263"/>
            <ac:picMk id="13" creationId="{329C9167-096B-A264-A1C8-ADFA62835355}"/>
          </ac:picMkLst>
        </pc:picChg>
        <pc:picChg chg="add del mod">
          <ac:chgData name="Jahedur Rahman" userId="afb241510bf6e574" providerId="LiveId" clId="{4B47309E-507B-458E-B480-8D407A5C2151}" dt="2022-09-21T21:26:08.318" v="4471"/>
          <ac:picMkLst>
            <pc:docMk/>
            <pc:sldMk cId="1966527628" sldId="263"/>
            <ac:picMk id="14" creationId="{3DC24EB4-26EC-85F3-77FB-A041A808D28C}"/>
          </ac:picMkLst>
        </pc:picChg>
        <pc:picChg chg="add del mod ord">
          <ac:chgData name="Jahedur Rahman" userId="afb241510bf6e574" providerId="LiveId" clId="{4B47309E-507B-458E-B480-8D407A5C2151}" dt="2022-09-21T21:26:14.812" v="4472"/>
          <ac:picMkLst>
            <pc:docMk/>
            <pc:sldMk cId="1966527628" sldId="263"/>
            <ac:picMk id="16" creationId="{C6616C1C-4D5F-D1A8-2F2F-D93F6E6EE712}"/>
          </ac:picMkLst>
        </pc:picChg>
        <pc:picChg chg="add del mod">
          <ac:chgData name="Jahedur Rahman" userId="afb241510bf6e574" providerId="LiveId" clId="{4B47309E-507B-458E-B480-8D407A5C2151}" dt="2022-09-21T21:26:16.178" v="4474"/>
          <ac:picMkLst>
            <pc:docMk/>
            <pc:sldMk cId="1966527628" sldId="263"/>
            <ac:picMk id="17" creationId="{049F697D-3A03-5CA7-4F61-8B2E545FCD73}"/>
          </ac:picMkLst>
        </pc:picChg>
        <pc:picChg chg="add del mod ord">
          <ac:chgData name="Jahedur Rahman" userId="afb241510bf6e574" providerId="LiveId" clId="{4B47309E-507B-458E-B480-8D407A5C2151}" dt="2022-09-21T21:26:45.759" v="4475"/>
          <ac:picMkLst>
            <pc:docMk/>
            <pc:sldMk cId="1966527628" sldId="263"/>
            <ac:picMk id="19" creationId="{ED3581FC-FF00-38CF-1351-60A3389E4D2E}"/>
          </ac:picMkLst>
        </pc:picChg>
        <pc:picChg chg="add mod">
          <ac:chgData name="Jahedur Rahman" userId="afb241510bf6e574" providerId="LiveId" clId="{4B47309E-507B-458E-B480-8D407A5C2151}" dt="2022-09-21T21:26:45.759" v="4475"/>
          <ac:picMkLst>
            <pc:docMk/>
            <pc:sldMk cId="1966527628" sldId="263"/>
            <ac:picMk id="20" creationId="{DF8CE601-DD48-1887-16CF-9758733777BD}"/>
          </ac:picMkLst>
        </pc:picChg>
        <pc:picChg chg="add mod">
          <ac:chgData name="Jahedur Rahman" userId="afb241510bf6e574" providerId="LiveId" clId="{4B47309E-507B-458E-B480-8D407A5C2151}" dt="2022-09-21T15:48:48.862" v="677" actId="26606"/>
          <ac:picMkLst>
            <pc:docMk/>
            <pc:sldMk cId="1966527628" sldId="263"/>
            <ac:picMk id="3074" creationId="{2CB91003-DCC4-285B-28FA-B61A619F841D}"/>
          </ac:picMkLst>
        </pc:picChg>
        <pc:cxnChg chg="add del">
          <ac:chgData name="Jahedur Rahman" userId="afb241510bf6e574" providerId="LiveId" clId="{4B47309E-507B-458E-B480-8D407A5C2151}" dt="2022-09-21T15:48:46.662" v="674" actId="26606"/>
          <ac:cxnSpMkLst>
            <pc:docMk/>
            <pc:sldMk cId="1966527628" sldId="263"/>
            <ac:cxnSpMk id="3090" creationId="{6CF1BAF6-AD41-4082-B212-8A1F9A2E8779}"/>
          </ac:cxnSpMkLst>
        </pc:cxnChg>
      </pc:sldChg>
      <pc:sldChg chg="addSp delSp modSp new mod modTransition setBg modAnim">
        <pc:chgData name="Jahedur Rahman" userId="afb241510bf6e574" providerId="LiveId" clId="{4B47309E-507B-458E-B480-8D407A5C2151}" dt="2022-09-21T21:38:55.459" v="4760"/>
        <pc:sldMkLst>
          <pc:docMk/>
          <pc:sldMk cId="3545599546" sldId="264"/>
        </pc:sldMkLst>
        <pc:spChg chg="mod">
          <ac:chgData name="Jahedur Rahman" userId="afb241510bf6e574" providerId="LiveId" clId="{4B47309E-507B-458E-B480-8D407A5C2151}" dt="2022-09-21T15:52:59.838" v="762" actId="26606"/>
          <ac:spMkLst>
            <pc:docMk/>
            <pc:sldMk cId="3545599546" sldId="264"/>
            <ac:spMk id="2" creationId="{98C44CA5-D0A4-A9F6-8B73-796C0729D3E4}"/>
          </ac:spMkLst>
        </pc:spChg>
        <pc:spChg chg="mod">
          <ac:chgData name="Jahedur Rahman" userId="afb241510bf6e574" providerId="LiveId" clId="{4B47309E-507B-458E-B480-8D407A5C2151}" dt="2022-09-21T21:37:14.109" v="4747" actId="20577"/>
          <ac:spMkLst>
            <pc:docMk/>
            <pc:sldMk cId="3545599546" sldId="264"/>
            <ac:spMk id="3" creationId="{A770F647-17E2-2700-B3A1-681C966BE3C0}"/>
          </ac:spMkLst>
        </pc:spChg>
        <pc:spChg chg="add del">
          <ac:chgData name="Jahedur Rahman" userId="afb241510bf6e574" providerId="LiveId" clId="{4B47309E-507B-458E-B480-8D407A5C2151}" dt="2022-09-21T15:52:42.784" v="749" actId="26606"/>
          <ac:spMkLst>
            <pc:docMk/>
            <pc:sldMk cId="3545599546" sldId="264"/>
            <ac:spMk id="5127" creationId="{04812C46-200A-4DEB-A05E-3ED6C68C2387}"/>
          </ac:spMkLst>
        </pc:spChg>
        <pc:spChg chg="add del">
          <ac:chgData name="Jahedur Rahman" userId="afb241510bf6e574" providerId="LiveId" clId="{4B47309E-507B-458E-B480-8D407A5C2151}" dt="2022-09-21T15:52:42.784" v="749" actId="26606"/>
          <ac:spMkLst>
            <pc:docMk/>
            <pc:sldMk cId="3545599546" sldId="264"/>
            <ac:spMk id="5129" creationId="{D1EA859B-E555-4109-94F3-6700E046E008}"/>
          </ac:spMkLst>
        </pc:spChg>
        <pc:spChg chg="add del">
          <ac:chgData name="Jahedur Rahman" userId="afb241510bf6e574" providerId="LiveId" clId="{4B47309E-507B-458E-B480-8D407A5C2151}" dt="2022-09-21T15:52:43.552" v="751" actId="26606"/>
          <ac:spMkLst>
            <pc:docMk/>
            <pc:sldMk cId="3545599546" sldId="264"/>
            <ac:spMk id="5131" creationId="{04812C46-200A-4DEB-A05E-3ED6C68C2387}"/>
          </ac:spMkLst>
        </pc:spChg>
        <pc:spChg chg="add del">
          <ac:chgData name="Jahedur Rahman" userId="afb241510bf6e574" providerId="LiveId" clId="{4B47309E-507B-458E-B480-8D407A5C2151}" dt="2022-09-21T15:52:43.552" v="751" actId="26606"/>
          <ac:spMkLst>
            <pc:docMk/>
            <pc:sldMk cId="3545599546" sldId="264"/>
            <ac:spMk id="5132" creationId="{D1EA859B-E555-4109-94F3-6700E046E008}"/>
          </ac:spMkLst>
        </pc:spChg>
        <pc:spChg chg="add del">
          <ac:chgData name="Jahedur Rahman" userId="afb241510bf6e574" providerId="LiveId" clId="{4B47309E-507B-458E-B480-8D407A5C2151}" dt="2022-09-21T15:52:44.512" v="753" actId="26606"/>
          <ac:spMkLst>
            <pc:docMk/>
            <pc:sldMk cId="3545599546" sldId="264"/>
            <ac:spMk id="5134" creationId="{04812C46-200A-4DEB-A05E-3ED6C68C2387}"/>
          </ac:spMkLst>
        </pc:spChg>
        <pc:spChg chg="add del">
          <ac:chgData name="Jahedur Rahman" userId="afb241510bf6e574" providerId="LiveId" clId="{4B47309E-507B-458E-B480-8D407A5C2151}" dt="2022-09-21T15:52:44.512" v="753" actId="26606"/>
          <ac:spMkLst>
            <pc:docMk/>
            <pc:sldMk cId="3545599546" sldId="264"/>
            <ac:spMk id="5135" creationId="{D1EA859B-E555-4109-94F3-6700E046E008}"/>
          </ac:spMkLst>
        </pc:spChg>
        <pc:spChg chg="add del">
          <ac:chgData name="Jahedur Rahman" userId="afb241510bf6e574" providerId="LiveId" clId="{4B47309E-507B-458E-B480-8D407A5C2151}" dt="2022-09-21T15:52:46.875" v="755" actId="26606"/>
          <ac:spMkLst>
            <pc:docMk/>
            <pc:sldMk cId="3545599546" sldId="264"/>
            <ac:spMk id="5137" creationId="{04812C46-200A-4DEB-A05E-3ED6C68C2387}"/>
          </ac:spMkLst>
        </pc:spChg>
        <pc:spChg chg="add del">
          <ac:chgData name="Jahedur Rahman" userId="afb241510bf6e574" providerId="LiveId" clId="{4B47309E-507B-458E-B480-8D407A5C2151}" dt="2022-09-21T15:52:46.875" v="755" actId="26606"/>
          <ac:spMkLst>
            <pc:docMk/>
            <pc:sldMk cId="3545599546" sldId="264"/>
            <ac:spMk id="5138" creationId="{D1EA859B-E555-4109-94F3-6700E046E008}"/>
          </ac:spMkLst>
        </pc:spChg>
        <pc:spChg chg="add del">
          <ac:chgData name="Jahedur Rahman" userId="afb241510bf6e574" providerId="LiveId" clId="{4B47309E-507B-458E-B480-8D407A5C2151}" dt="2022-09-21T15:52:52.984" v="757" actId="26606"/>
          <ac:spMkLst>
            <pc:docMk/>
            <pc:sldMk cId="3545599546" sldId="264"/>
            <ac:spMk id="5140" creationId="{04812C46-200A-4DEB-A05E-3ED6C68C2387}"/>
          </ac:spMkLst>
        </pc:spChg>
        <pc:spChg chg="add del">
          <ac:chgData name="Jahedur Rahman" userId="afb241510bf6e574" providerId="LiveId" clId="{4B47309E-507B-458E-B480-8D407A5C2151}" dt="2022-09-21T15:52:52.984" v="757" actId="26606"/>
          <ac:spMkLst>
            <pc:docMk/>
            <pc:sldMk cId="3545599546" sldId="264"/>
            <ac:spMk id="5141" creationId="{D1EA859B-E555-4109-94F3-6700E046E008}"/>
          </ac:spMkLst>
        </pc:spChg>
        <pc:spChg chg="add del">
          <ac:chgData name="Jahedur Rahman" userId="afb241510bf6e574" providerId="LiveId" clId="{4B47309E-507B-458E-B480-8D407A5C2151}" dt="2022-09-21T15:52:57.507" v="759" actId="26606"/>
          <ac:spMkLst>
            <pc:docMk/>
            <pc:sldMk cId="3545599546" sldId="264"/>
            <ac:spMk id="5143" creationId="{86C7B4A1-154A-4DF0-AC46-F88D75A2E0FD}"/>
          </ac:spMkLst>
        </pc:spChg>
        <pc:spChg chg="add del">
          <ac:chgData name="Jahedur Rahman" userId="afb241510bf6e574" providerId="LiveId" clId="{4B47309E-507B-458E-B480-8D407A5C2151}" dt="2022-09-21T15:52:59.835" v="761" actId="26606"/>
          <ac:spMkLst>
            <pc:docMk/>
            <pc:sldMk cId="3545599546" sldId="264"/>
            <ac:spMk id="5145" creationId="{C0A1ED06-4733-4020-9C60-81D4D801408D}"/>
          </ac:spMkLst>
        </pc:spChg>
        <pc:spChg chg="add del">
          <ac:chgData name="Jahedur Rahman" userId="afb241510bf6e574" providerId="LiveId" clId="{4B47309E-507B-458E-B480-8D407A5C2151}" dt="2022-09-21T15:52:59.835" v="761" actId="26606"/>
          <ac:spMkLst>
            <pc:docMk/>
            <pc:sldMk cId="3545599546" sldId="264"/>
            <ac:spMk id="5146" creationId="{B0CA3509-3AF9-45FE-93ED-57BB5D5E8E07}"/>
          </ac:spMkLst>
        </pc:spChg>
        <pc:spChg chg="add">
          <ac:chgData name="Jahedur Rahman" userId="afb241510bf6e574" providerId="LiveId" clId="{4B47309E-507B-458E-B480-8D407A5C2151}" dt="2022-09-21T15:52:59.838" v="762" actId="26606"/>
          <ac:spMkLst>
            <pc:docMk/>
            <pc:sldMk cId="3545599546" sldId="264"/>
            <ac:spMk id="5148" creationId="{86C7B4A1-154A-4DF0-AC46-F88D75A2E0FD}"/>
          </ac:spMkLst>
        </pc:spChg>
        <pc:picChg chg="add del mod">
          <ac:chgData name="Jahedur Rahman" userId="afb241510bf6e574" providerId="LiveId" clId="{4B47309E-507B-458E-B480-8D407A5C2151}" dt="2022-09-21T21:37:42.701" v="4750"/>
          <ac:picMkLst>
            <pc:docMk/>
            <pc:sldMk cId="3545599546" sldId="264"/>
            <ac:picMk id="9" creationId="{41382299-A846-D85B-62E0-35B863241C61}"/>
          </ac:picMkLst>
        </pc:picChg>
        <pc:picChg chg="add del mod">
          <ac:chgData name="Jahedur Rahman" userId="afb241510bf6e574" providerId="LiveId" clId="{4B47309E-507B-458E-B480-8D407A5C2151}" dt="2022-09-21T21:37:47.828" v="4751"/>
          <ac:picMkLst>
            <pc:docMk/>
            <pc:sldMk cId="3545599546" sldId="264"/>
            <ac:picMk id="11" creationId="{4C26F6F3-A15B-659B-3DA7-5169037307EE}"/>
          </ac:picMkLst>
        </pc:picChg>
        <pc:picChg chg="add del mod">
          <ac:chgData name="Jahedur Rahman" userId="afb241510bf6e574" providerId="LiveId" clId="{4B47309E-507B-458E-B480-8D407A5C2151}" dt="2022-09-21T21:37:49.301" v="4753"/>
          <ac:picMkLst>
            <pc:docMk/>
            <pc:sldMk cId="3545599546" sldId="264"/>
            <ac:picMk id="12" creationId="{40EB1C8E-9CF1-2300-8A69-307EC330705B}"/>
          </ac:picMkLst>
        </pc:picChg>
        <pc:picChg chg="add del mod ord">
          <ac:chgData name="Jahedur Rahman" userId="afb241510bf6e574" providerId="LiveId" clId="{4B47309E-507B-458E-B480-8D407A5C2151}" dt="2022-09-21T21:38:08.851" v="4754"/>
          <ac:picMkLst>
            <pc:docMk/>
            <pc:sldMk cId="3545599546" sldId="264"/>
            <ac:picMk id="14" creationId="{3D4F9B76-FE8A-55CC-2336-094C0632A69F}"/>
          </ac:picMkLst>
        </pc:picChg>
        <pc:picChg chg="add del mod">
          <ac:chgData name="Jahedur Rahman" userId="afb241510bf6e574" providerId="LiveId" clId="{4B47309E-507B-458E-B480-8D407A5C2151}" dt="2022-09-21T21:38:10.205" v="4756"/>
          <ac:picMkLst>
            <pc:docMk/>
            <pc:sldMk cId="3545599546" sldId="264"/>
            <ac:picMk id="15" creationId="{937A5ADA-295D-CEF4-7F57-7A7F06141587}"/>
          </ac:picMkLst>
        </pc:picChg>
        <pc:picChg chg="add del mod ord">
          <ac:chgData name="Jahedur Rahman" userId="afb241510bf6e574" providerId="LiveId" clId="{4B47309E-507B-458E-B480-8D407A5C2151}" dt="2022-09-21T21:38:29.106" v="4757"/>
          <ac:picMkLst>
            <pc:docMk/>
            <pc:sldMk cId="3545599546" sldId="264"/>
            <ac:picMk id="17" creationId="{7F187576-AF1E-8E23-295F-BADFAB1C2080}"/>
          </ac:picMkLst>
        </pc:picChg>
        <pc:picChg chg="add del mod">
          <ac:chgData name="Jahedur Rahman" userId="afb241510bf6e574" providerId="LiveId" clId="{4B47309E-507B-458E-B480-8D407A5C2151}" dt="2022-09-21T21:38:30.483" v="4759"/>
          <ac:picMkLst>
            <pc:docMk/>
            <pc:sldMk cId="3545599546" sldId="264"/>
            <ac:picMk id="18" creationId="{D53E0448-F691-896D-8154-AF27E96A9CE4}"/>
          </ac:picMkLst>
        </pc:picChg>
        <pc:picChg chg="add del mod ord">
          <ac:chgData name="Jahedur Rahman" userId="afb241510bf6e574" providerId="LiveId" clId="{4B47309E-507B-458E-B480-8D407A5C2151}" dt="2022-09-21T21:38:55.459" v="4760"/>
          <ac:picMkLst>
            <pc:docMk/>
            <pc:sldMk cId="3545599546" sldId="264"/>
            <ac:picMk id="20" creationId="{1F8E9D20-7D3B-7A19-7EDB-75B91F81D659}"/>
          </ac:picMkLst>
        </pc:picChg>
        <pc:picChg chg="add mod">
          <ac:chgData name="Jahedur Rahman" userId="afb241510bf6e574" providerId="LiveId" clId="{4B47309E-507B-458E-B480-8D407A5C2151}" dt="2022-09-21T21:38:55.459" v="4760"/>
          <ac:picMkLst>
            <pc:docMk/>
            <pc:sldMk cId="3545599546" sldId="264"/>
            <ac:picMk id="21" creationId="{EC0B501D-8F86-8C93-6308-D3D942E23106}"/>
          </ac:picMkLst>
        </pc:picChg>
        <pc:picChg chg="add mod ord">
          <ac:chgData name="Jahedur Rahman" userId="afb241510bf6e574" providerId="LiveId" clId="{4B47309E-507B-458E-B480-8D407A5C2151}" dt="2022-09-21T15:52:59.838" v="762" actId="26606"/>
          <ac:picMkLst>
            <pc:docMk/>
            <pc:sldMk cId="3545599546" sldId="264"/>
            <ac:picMk id="5122" creationId="{A36B9C5A-ABDC-0E3E-287B-E936F91E0171}"/>
          </ac:picMkLst>
        </pc:picChg>
      </pc:sldChg>
    </pc:docChg>
  </pc:docChgLst>
</pc:chgInfo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61E966-6A1C-404F-8890-C8C9F8066066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4F1F5D-FFC8-4EF8-8053-B9738491E7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178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everyone.</a:t>
            </a:r>
          </a:p>
          <a:p>
            <a:r>
              <a:rPr lang="en-US" dirty="0"/>
              <a:t>My name is Jahedur Rahman, and I am here to talk to you about a project I worked on called Mobile Price Prediction.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F1F5D-FFC8-4EF8-8053-B9738491E7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13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some background and history about this project. </a:t>
            </a:r>
          </a:p>
          <a:p>
            <a:r>
              <a:rPr lang="en-US" dirty="0"/>
              <a:t>Many of us use a smartphone in our daily lives.</a:t>
            </a:r>
          </a:p>
          <a:p>
            <a:r>
              <a:rPr lang="en-US" dirty="0"/>
              <a:t>The price of each of our smartphones differ.</a:t>
            </a:r>
          </a:p>
          <a:p>
            <a:r>
              <a:rPr lang="en-US" dirty="0"/>
              <a:t>Some our cheaper and some are more expensive.</a:t>
            </a:r>
          </a:p>
          <a:p>
            <a:r>
              <a:rPr lang="en-US" dirty="0"/>
              <a:t>The price of the phone is mostly based on the specifications and features that are built into the device.</a:t>
            </a:r>
          </a:p>
          <a:p>
            <a:r>
              <a:rPr lang="en-US" dirty="0"/>
              <a:t>Phones with the best and most high-end features are expensive, </a:t>
            </a:r>
          </a:p>
          <a:p>
            <a:r>
              <a:rPr lang="en-US" dirty="0"/>
              <a:t>While phones that don’t have the best features are more budget friendly.</a:t>
            </a:r>
          </a:p>
          <a:p>
            <a:r>
              <a:rPr lang="en-US" dirty="0"/>
              <a:t>This difference helps target different types of customers.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F1F5D-FFC8-4EF8-8053-B9738491E7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545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business problem is that c</a:t>
            </a:r>
            <a:r>
              <a:rPr lang="en-US" sz="1200" dirty="0"/>
              <a:t>ompanies must be able to predict the price range of a phone they want to make and sell.</a:t>
            </a:r>
          </a:p>
          <a:p>
            <a:r>
              <a:rPr lang="en-US" dirty="0"/>
              <a:t>Using the specifications and features of a device they must find the best and most competitive price to place on a phone.</a:t>
            </a:r>
          </a:p>
          <a:p>
            <a:r>
              <a:rPr lang="en-US" dirty="0"/>
              <a:t>In addition, this can help decide the target audience and/or customers.</a:t>
            </a:r>
          </a:p>
          <a:p>
            <a:r>
              <a:rPr lang="en-US" dirty="0"/>
              <a:t>The model that has been built </a:t>
            </a:r>
            <a:r>
              <a:rPr lang="en-US" sz="1200" dirty="0"/>
              <a:t>will be able to predict the price range of a mobile device based on the features and specifications included.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F1F5D-FFC8-4EF8-8053-B9738491E7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90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dataset I am using is the </a:t>
            </a:r>
            <a:r>
              <a:rPr lang="en-US" sz="1200" dirty="0"/>
              <a:t>Mobile Price Classification dataset found on Kaggle.</a:t>
            </a:r>
          </a:p>
          <a:p>
            <a:r>
              <a:rPr lang="en-US" dirty="0"/>
              <a:t>This dataset has 21 columns.</a:t>
            </a:r>
          </a:p>
          <a:p>
            <a:r>
              <a:rPr lang="en-US" dirty="0"/>
              <a:t>During the data preparation process none of the columns were removed since all of them were important features a phone might have.</a:t>
            </a:r>
          </a:p>
          <a:p>
            <a:r>
              <a:rPr lang="en-US" dirty="0"/>
              <a:t>Some examples of important features include battery power, clock speed, </a:t>
            </a:r>
            <a:r>
              <a:rPr lang="en-US" sz="1200" dirty="0"/>
              <a:t>Front Camera mega pixels, Primary Camera mega pixels, Internal Memory in Gigabytes, ram, and the price range.</a:t>
            </a:r>
            <a:endParaRPr lang="en-US" dirty="0"/>
          </a:p>
          <a:p>
            <a:r>
              <a:rPr lang="en-US" dirty="0"/>
              <a:t>In addition, there were no null values, so no records or rows had to be removed.</a:t>
            </a:r>
          </a:p>
          <a:p>
            <a:r>
              <a:rPr lang="en-US" dirty="0"/>
              <a:t>The target variable in this dataset is the </a:t>
            </a:r>
            <a:r>
              <a:rPr lang="en-US" dirty="0" err="1"/>
              <a:t>price_range</a:t>
            </a:r>
            <a:r>
              <a:rPr lang="en-US" dirty="0"/>
              <a:t> column.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There are four price range values.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price range value of 0 is a low cost,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price range value of 1 is a medium cost,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The price range value of 2 is a high cost,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and The price range value of 3 is a very high cost.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F1F5D-FFC8-4EF8-8053-B9738491E7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70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modeling the dataset, </a:t>
            </a:r>
          </a:p>
          <a:p>
            <a:r>
              <a:rPr lang="en-US" dirty="0"/>
              <a:t>I did some analysis to the dataset.</a:t>
            </a:r>
          </a:p>
          <a:p>
            <a:r>
              <a:rPr lang="en-US" dirty="0"/>
              <a:t>I wanted to find if there were any correlations between the variables in the dataset.</a:t>
            </a:r>
          </a:p>
          <a:p>
            <a:r>
              <a:rPr lang="en-US" dirty="0"/>
              <a:t>The heatmap shown on this slide is a visual representation of the correlations between each variable.</a:t>
            </a:r>
          </a:p>
          <a:p>
            <a:r>
              <a:rPr lang="en-US" dirty="0"/>
              <a:t>A square with a red color interprets to a strong correlation between the two variables that cross that square.</a:t>
            </a:r>
          </a:p>
          <a:p>
            <a:r>
              <a:rPr lang="en-US" dirty="0"/>
              <a:t>A square with a white or lighter color interprets to a weak or no correlation between the two variables that cross that square.</a:t>
            </a:r>
          </a:p>
          <a:p>
            <a:r>
              <a:rPr lang="en-US" dirty="0"/>
              <a:t>We can see here that there is a strong correlation between ram and price range.</a:t>
            </a:r>
          </a:p>
          <a:p>
            <a:r>
              <a:rPr lang="en-US" dirty="0"/>
              <a:t>This tells us that the amount of ram in a phone has a big effect on the given price of a phone</a:t>
            </a:r>
          </a:p>
          <a:p>
            <a:r>
              <a:rPr lang="en-US" dirty="0"/>
              <a:t>In addition, there is a correlation between</a:t>
            </a:r>
          </a:p>
          <a:p>
            <a:pPr lvl="1"/>
            <a:r>
              <a:rPr lang="en-US" sz="1200" dirty="0"/>
              <a:t>Front Camera mega pixels and Primary Camera mega pixels</a:t>
            </a:r>
          </a:p>
          <a:p>
            <a:pPr lvl="1"/>
            <a:r>
              <a:rPr lang="en-US" sz="1200" dirty="0"/>
              <a:t>4G and 3G</a:t>
            </a:r>
          </a:p>
          <a:p>
            <a:pPr lvl="1"/>
            <a:r>
              <a:rPr lang="en-US" sz="1200" dirty="0"/>
              <a:t>Pixel Resolution Height and Pixel Resolution Width</a:t>
            </a:r>
          </a:p>
          <a:p>
            <a:pPr lvl="1"/>
            <a:r>
              <a:rPr lang="en-US" sz="1200" dirty="0"/>
              <a:t>Screen Height and Screen Width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Price range and battery power</a:t>
            </a:r>
            <a:endParaRPr lang="en-US" dirty="0"/>
          </a:p>
          <a:p>
            <a:r>
              <a:rPr lang="en-US" dirty="0"/>
              <a:t>The battery power of a phone also has somewhat of an effect on the price of the phone.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F1F5D-FFC8-4EF8-8053-B9738491E7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2181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time to talk about modeling the data.</a:t>
            </a:r>
          </a:p>
          <a:p>
            <a:r>
              <a:rPr lang="en-US" dirty="0"/>
              <a:t>I built and tested three different types of modeling algorithms</a:t>
            </a:r>
          </a:p>
          <a:p>
            <a:r>
              <a:rPr lang="en-US" dirty="0"/>
              <a:t>The first modeling algorithm I built was a logistic regression model.</a:t>
            </a:r>
          </a:p>
          <a:p>
            <a:r>
              <a:rPr lang="en-US" dirty="0"/>
              <a:t>The results of the model produced a 63% accuracy score.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addition, the heatmap shows that the model </a:t>
            </a:r>
            <a:r>
              <a:rPr lang="en-US" sz="1200" dirty="0"/>
              <a:t>correctly predicted 378 out of 600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And </a:t>
            </a:r>
            <a:r>
              <a:rPr lang="en-US" sz="1200" dirty="0"/>
              <a:t>incorrectly predicted 222 out of 600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compare these results I built two other models, the </a:t>
            </a:r>
            <a:r>
              <a:rPr lang="en-US" sz="1200" dirty="0"/>
              <a:t>Random Forest Classifier and the Decision Tree Classifier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During the modeling process I built the 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Random Forest Classifier second</a:t>
            </a:r>
            <a:endParaRPr lang="en-US" sz="1200" kern="1200" dirty="0">
              <a:solidFill>
                <a:srgbClr val="000000"/>
              </a:solidFill>
              <a:effectLst/>
              <a:latin typeface="Calibri" panose="020F050202020403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However I want to talk about the 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Decision Tree Classifier now and talk about the Random Forest Classifier in the next slide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The Decision Tree Classifier produced an accuracy score of 83%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the heatmap shows that the model correctly predicted 500 out of 600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And incorrectly predicted 100 out of 600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</a:rPr>
              <a:t>These results are better than the logistic regression model.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</a:rPr>
              <a:t>Now lets look at the 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Random Forest Classifier</a:t>
            </a:r>
            <a:endParaRPr lang="en-US" sz="180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F1F5D-FFC8-4EF8-8053-B9738491E7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59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The 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Random Forest </a:t>
            </a:r>
            <a:r>
              <a:rPr lang="en-US" sz="1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Classifier produced an accuracy score of 87.5%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the heatmap shows that the model correctly predicted 530 out of 605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And incorrectly predicted 75 out of 605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These results are much better than the results produced by the logistic regression model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And a little better than the results produced by the decision tree classifier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4F1F5D-FFC8-4EF8-8053-B9738491E7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3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13BB3-67CF-00F9-7403-D60713EC15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B56E70-8570-DE62-6AC1-4CE1F1B34E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8B967-8D53-55F0-1360-642B08063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2AD05-EB38-A927-94A6-405E93CF8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0B8D9-D106-7FCA-F1CD-2EF410C63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36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A04A8-11FD-3EAB-F133-E1B98A193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44542A-EB8B-8DAC-13B2-181F1F9C5B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7AC56-8CF4-7F7D-A9DF-1DE60CF14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8FF52-731A-A284-2B99-9883267F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2FA4E-15CD-F6FE-5CBC-CE56AE287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194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8121CC-77BE-D0AE-A3A4-664BAC6E67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B31845-486A-5FB7-D5FA-9232CF2520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035F1-AC4C-66E6-89BC-30E65033C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D70A9-D662-D5B4-02C2-1CE437484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1EEF8-6880-EE3A-438A-8239069F6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31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57CAE-CBC2-244C-08BB-3600A32E3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6763C-A960-429C-F8B5-9F6882446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44ECD-82DE-DA21-BC07-1281A1920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F0409-D9C8-E6E3-D145-D5F598321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ACAAF-3D3C-2416-67C9-9DD2D2898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768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8AC45-D0B4-7840-D4E6-538F275C7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EAB527-0579-FED4-1E21-D529E26EA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515A9-2F24-3EC0-8ECA-2A8734002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E9F3F-B47A-CFAC-B84A-9D5C2BB12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C02CD-7F27-92CD-9C50-38631E427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829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C385C-D9E5-1FFC-78E4-49BAD90DB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4F889-B8C8-B35F-FE63-F995876D4E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AD0DDD-B110-6C08-8D1D-B41859157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2DF7AE-E0E1-BBA2-BE0A-B4C0CAA7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4601D-2B1B-01B4-B07F-33EBCD324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313152-09E3-7291-1AC1-19CB72C24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63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71832-83C6-F7BE-8D4F-FABDAA2BA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5ACDA-CE55-7B12-CB6B-45A08A5A6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0D62A8-9A12-E02B-0054-B68056D2D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F6421B-5CBB-4418-70D8-3E4BE43BCA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3834F-C8F1-E88F-F733-E63F126D67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CBC78B-122F-87D0-59BC-3D52BA7BC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D8E1F1-2021-9BC7-792A-EBC46EEBC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7DF250-B8A4-2C2F-A402-4F4BA86CB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288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BE9BE-B1AB-9CBC-B7D9-52A5F3400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26E26C-3B46-3474-B3BE-2E71C2918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15BE49-9F34-6C1E-54C5-7FA868906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F78984-AC0D-EF20-44EF-92F0691FA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5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9307BA-73A6-BB24-5513-D3485971E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38D460-E64A-B976-1FEE-D50E69D0E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0BE1E-635E-E437-C1CC-6927F801D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944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9FE99-B3D5-10EF-7332-19BA17E59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B47C5-3CEA-48B7-9157-0892FD0CA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DBC39A-0726-58C0-7E07-76AC3DA3E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F47BE2-85EA-CCCF-12C7-0355B2306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95426F-93D6-10E8-851A-36FCD5AA8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53ED7C-2224-B8F8-2F6F-7DA7DE40B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42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CA0A8-CA09-91F0-8031-FDAD975F5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8A1C7F-D20E-4475-E434-705E12B5E5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371BC6-FDB3-4246-7CAD-80AD9F238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32FBD8-F189-87C3-C754-36D6E2CF4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CFC8A2-E256-940B-C6EB-5C52DCC66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AE3FB-6AD5-30EA-2846-D33CBCB3D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697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FEE234-390C-F96B-9BF5-2D8E52AA6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BDC1A-F158-B635-D5B1-DB8F7F012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4388C-57F1-136C-A415-6507F3D8FC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042C43-5C50-4631-9032-240909146EB7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68C1A-2D0A-0F57-5814-FA4EEDA0E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16F2B-E9BF-19BD-4E47-FE10C29FB3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6C51-3BD2-46BD-BEA5-41D51CDD9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81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48" name="Rectangle 4104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apple google oneplus samsung smartphones">
            <a:extLst>
              <a:ext uri="{FF2B5EF4-FFF2-40B4-BE49-F238E27FC236}">
                <a16:creationId xmlns:a16="http://schemas.microsoft.com/office/drawing/2014/main" id="{9050D11C-FB79-DABB-0EF6-76367AF227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0"/>
          <a:stretch/>
        </p:blipFill>
        <p:spPr bwMode="auto">
          <a:xfrm>
            <a:off x="2522358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49" name="Rectangle 4106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B3871D-7B08-6EAB-7701-6C39D95792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228" y="743447"/>
            <a:ext cx="397338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/>
              <a:t>Mobile Price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1C2A7-5D30-1D24-9E8D-72507CCB3D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229" y="4629234"/>
            <a:ext cx="397338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1100"/>
              <a:t>Jahedur Rahman</a:t>
            </a:r>
          </a:p>
          <a:p>
            <a:pPr algn="l"/>
            <a:r>
              <a:rPr lang="en-US" sz="1100"/>
              <a:t>Data Science, Bellevue University</a:t>
            </a:r>
          </a:p>
          <a:p>
            <a:pPr algn="l"/>
            <a:r>
              <a:rPr lang="en-US" sz="1100"/>
              <a:t>DSC 680: Applied Data Science</a:t>
            </a:r>
          </a:p>
          <a:p>
            <a:pPr algn="l"/>
            <a:r>
              <a:rPr lang="en-US" sz="1100"/>
              <a:t>Professor Catie Williams</a:t>
            </a:r>
          </a:p>
          <a:p>
            <a:pPr algn="l"/>
            <a:r>
              <a:rPr lang="en-US" sz="1100"/>
              <a:t>September 18, 2022</a:t>
            </a:r>
          </a:p>
          <a:p>
            <a:pPr algn="l"/>
            <a:endParaRPr lang="en-US" sz="1100"/>
          </a:p>
        </p:txBody>
      </p:sp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10D964E5-4FC9-7EB3-B83F-31EC0168D0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42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56"/>
    </mc:Choice>
    <mc:Fallback>
      <p:transition spd="slow" advTm="10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Mobile device with apps">
            <a:extLst>
              <a:ext uri="{FF2B5EF4-FFF2-40B4-BE49-F238E27FC236}">
                <a16:creationId xmlns:a16="http://schemas.microsoft.com/office/drawing/2014/main" id="{8900A37B-B867-B627-7CD4-C796681F3E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88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5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9E461F-A620-9052-8547-60D6C58C3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400"/>
              <a:t>Background/History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A4282-23AA-81E0-BE52-E191FE35B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/>
              <a:t>Price of a phone differs based on features/specifications</a:t>
            </a:r>
          </a:p>
          <a:p>
            <a:r>
              <a:rPr lang="en-US" sz="2000"/>
              <a:t>High-end phones have the best specifications</a:t>
            </a:r>
          </a:p>
          <a:p>
            <a:r>
              <a:rPr lang="en-US" sz="2000"/>
              <a:t>Low-end and mid-range phones don’t have the best specifications</a:t>
            </a:r>
          </a:p>
          <a:p>
            <a:r>
              <a:rPr lang="en-US" sz="2000"/>
              <a:t>This difference helps target different types of customers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20441EC4-2FF1-5D5F-8178-0C2242B12F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41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92"/>
    </mc:Choice>
    <mc:Fallback>
      <p:transition spd="slow" advTm="33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rson watching empty phone">
            <a:extLst>
              <a:ext uri="{FF2B5EF4-FFF2-40B4-BE49-F238E27FC236}">
                <a16:creationId xmlns:a16="http://schemas.microsoft.com/office/drawing/2014/main" id="{5435E43B-AC86-82DA-709A-485A2DD7A7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8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7DF22-7D46-23B2-8370-792A05A7E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DE08B-10F6-43C4-BD5F-93DB0B795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Companies must be able to predict the price range of a phone they want to make and sell.</a:t>
            </a:r>
          </a:p>
          <a:p>
            <a:r>
              <a:rPr lang="en-US" sz="2000" dirty="0"/>
              <a:t>Can help decide their target audience/customers</a:t>
            </a:r>
          </a:p>
          <a:p>
            <a:r>
              <a:rPr lang="en-US" sz="2000" dirty="0"/>
              <a:t>The model will be able to predict the price range of a mobile device based on the features and specifications included.</a:t>
            </a: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EA185131-47D8-C2E6-4939-13EA40C751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190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20"/>
    </mc:Choice>
    <mc:Fallback>
      <p:transition spd="slow" advTm="32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7862E9-C2BB-0C4D-BD41-8D1E19414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8377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7376D-AB4A-F70D-0804-B821A4D30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7456"/>
            <a:ext cx="5097780" cy="379574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en-US" sz="1800" dirty="0"/>
              <a:t>The Mobile Price Classification dataset is the primary dataset</a:t>
            </a:r>
          </a:p>
          <a:p>
            <a:pPr lvl="1"/>
            <a:r>
              <a:rPr lang="en-US" sz="1800" dirty="0" err="1"/>
              <a:t>battery_power</a:t>
            </a:r>
            <a:r>
              <a:rPr lang="en-US" sz="1800" dirty="0"/>
              <a:t> - Total energy a battery can store in one time measured in </a:t>
            </a:r>
            <a:r>
              <a:rPr lang="en-US" sz="1800" dirty="0" err="1"/>
              <a:t>mAh</a:t>
            </a:r>
            <a:endParaRPr lang="en-US" sz="1800" dirty="0"/>
          </a:p>
          <a:p>
            <a:pPr lvl="1"/>
            <a:r>
              <a:rPr lang="en-US" sz="1800" dirty="0"/>
              <a:t>blue - Has </a:t>
            </a:r>
            <a:r>
              <a:rPr lang="en-US" sz="1800" dirty="0" err="1"/>
              <a:t>bluetooth</a:t>
            </a:r>
            <a:r>
              <a:rPr lang="en-US" sz="1800" dirty="0"/>
              <a:t> or not</a:t>
            </a:r>
          </a:p>
          <a:p>
            <a:pPr lvl="1"/>
            <a:r>
              <a:rPr lang="en-US" sz="1800" dirty="0" err="1"/>
              <a:t>clock_speed</a:t>
            </a:r>
            <a:r>
              <a:rPr lang="en-US" sz="1800" dirty="0"/>
              <a:t> - speed at which microprocessor executes instructions</a:t>
            </a:r>
          </a:p>
          <a:p>
            <a:pPr lvl="1"/>
            <a:r>
              <a:rPr lang="en-US" sz="1800" dirty="0" err="1"/>
              <a:t>dual_sim</a:t>
            </a:r>
            <a:r>
              <a:rPr lang="en-US" sz="1800" dirty="0"/>
              <a:t> - Has dual sim support or not</a:t>
            </a:r>
          </a:p>
          <a:p>
            <a:pPr lvl="1"/>
            <a:r>
              <a:rPr lang="en-US" sz="1800" dirty="0"/>
              <a:t>fc - Front Camera mega pixels</a:t>
            </a:r>
          </a:p>
          <a:p>
            <a:pPr lvl="1"/>
            <a:r>
              <a:rPr lang="en-US" sz="1800" dirty="0" err="1"/>
              <a:t>four_g</a:t>
            </a:r>
            <a:r>
              <a:rPr lang="en-US" sz="1800" dirty="0"/>
              <a:t> - Has 4G or not</a:t>
            </a:r>
          </a:p>
          <a:p>
            <a:pPr lvl="1"/>
            <a:r>
              <a:rPr lang="en-US" sz="1800" dirty="0" err="1"/>
              <a:t>int_memory</a:t>
            </a:r>
            <a:r>
              <a:rPr lang="en-US" sz="1800" dirty="0"/>
              <a:t> - Internal Memory in Gigabytes</a:t>
            </a:r>
          </a:p>
          <a:p>
            <a:pPr lvl="1"/>
            <a:r>
              <a:rPr lang="en-US" sz="1800" dirty="0" err="1"/>
              <a:t>m_dep</a:t>
            </a:r>
            <a:r>
              <a:rPr lang="en-US" sz="1800" dirty="0"/>
              <a:t> - Mobile Depth in cm</a:t>
            </a:r>
          </a:p>
          <a:p>
            <a:pPr lvl="1"/>
            <a:r>
              <a:rPr lang="en-US" sz="1800" dirty="0" err="1"/>
              <a:t>mobile_wt</a:t>
            </a:r>
            <a:r>
              <a:rPr lang="en-US" sz="1800" dirty="0"/>
              <a:t> - Weight of mobile phone</a:t>
            </a:r>
          </a:p>
          <a:p>
            <a:pPr lvl="1"/>
            <a:r>
              <a:rPr lang="en-US" sz="1800" dirty="0" err="1"/>
              <a:t>n_cores</a:t>
            </a:r>
            <a:r>
              <a:rPr lang="en-US" sz="1800" dirty="0"/>
              <a:t> - Number of cores of processor</a:t>
            </a:r>
          </a:p>
          <a:p>
            <a:pPr lvl="1"/>
            <a:endParaRPr lang="en-US" sz="1800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E7A02E9-585C-8FCC-A048-E1289813EBF4}"/>
              </a:ext>
            </a:extLst>
          </p:cNvPr>
          <p:cNvSpPr txBox="1">
            <a:spLocks/>
          </p:cNvSpPr>
          <p:nvPr/>
        </p:nvSpPr>
        <p:spPr>
          <a:xfrm>
            <a:off x="6256020" y="2177456"/>
            <a:ext cx="5097780" cy="379574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1800" dirty="0"/>
          </a:p>
          <a:p>
            <a:pPr lvl="1"/>
            <a:r>
              <a:rPr lang="en-US" sz="1800" dirty="0"/>
              <a:t>pc - Primary Camera mega pixels</a:t>
            </a:r>
          </a:p>
          <a:p>
            <a:pPr lvl="1"/>
            <a:r>
              <a:rPr lang="en-US" sz="1800" dirty="0" err="1"/>
              <a:t>px_height</a:t>
            </a:r>
            <a:r>
              <a:rPr lang="en-US" sz="1800" dirty="0"/>
              <a:t> - Pixel Resolution Height</a:t>
            </a:r>
          </a:p>
          <a:p>
            <a:pPr lvl="1"/>
            <a:r>
              <a:rPr lang="en-US" sz="1800" dirty="0" err="1"/>
              <a:t>px_width</a:t>
            </a:r>
            <a:r>
              <a:rPr lang="en-US" sz="1800" dirty="0"/>
              <a:t> - Pixel Resolution Width</a:t>
            </a:r>
          </a:p>
          <a:p>
            <a:pPr lvl="1"/>
            <a:r>
              <a:rPr lang="en-US" sz="1800" dirty="0"/>
              <a:t>ram - Random Access Memory in Mega Bytes</a:t>
            </a:r>
          </a:p>
          <a:p>
            <a:pPr lvl="1"/>
            <a:r>
              <a:rPr lang="en-US" sz="1800" dirty="0" err="1"/>
              <a:t>sc_h</a:t>
            </a:r>
            <a:r>
              <a:rPr lang="en-US" sz="1800" dirty="0"/>
              <a:t> - Screen Height of mobile in cm</a:t>
            </a:r>
          </a:p>
          <a:p>
            <a:pPr lvl="1"/>
            <a:r>
              <a:rPr lang="en-US" sz="1800" dirty="0" err="1"/>
              <a:t>sc_w</a:t>
            </a:r>
            <a:r>
              <a:rPr lang="en-US" sz="1800" dirty="0"/>
              <a:t> - Screen Width of mobile in cm</a:t>
            </a:r>
          </a:p>
          <a:p>
            <a:pPr lvl="1"/>
            <a:r>
              <a:rPr lang="en-US" sz="1800" dirty="0" err="1"/>
              <a:t>talk_time</a:t>
            </a:r>
            <a:r>
              <a:rPr lang="en-US" sz="1800" dirty="0"/>
              <a:t> - longest time that a single battery charge will last when you are talking</a:t>
            </a:r>
          </a:p>
          <a:p>
            <a:pPr lvl="1"/>
            <a:r>
              <a:rPr lang="en-US" sz="1800" dirty="0" err="1"/>
              <a:t>three_g</a:t>
            </a:r>
            <a:r>
              <a:rPr lang="en-US" sz="1800" dirty="0"/>
              <a:t> - Has 3G or not</a:t>
            </a:r>
          </a:p>
          <a:p>
            <a:pPr lvl="1"/>
            <a:r>
              <a:rPr lang="en-US" sz="1800" dirty="0" err="1"/>
              <a:t>touch_screen</a:t>
            </a:r>
            <a:r>
              <a:rPr lang="en-US" sz="1800" dirty="0"/>
              <a:t> - Has touch screen or not</a:t>
            </a:r>
          </a:p>
          <a:p>
            <a:pPr lvl="1"/>
            <a:r>
              <a:rPr lang="en-US" sz="1800" dirty="0" err="1"/>
              <a:t>wifi</a:t>
            </a:r>
            <a:r>
              <a:rPr lang="en-US" sz="1800" dirty="0"/>
              <a:t> - Has </a:t>
            </a:r>
            <a:r>
              <a:rPr lang="en-US" sz="1800" dirty="0" err="1"/>
              <a:t>wifi</a:t>
            </a:r>
            <a:r>
              <a:rPr lang="en-US" sz="1800" dirty="0"/>
              <a:t> or not</a:t>
            </a:r>
          </a:p>
          <a:p>
            <a:pPr lvl="1"/>
            <a:r>
              <a:rPr lang="en-US" sz="1800" dirty="0" err="1"/>
              <a:t>price_range</a:t>
            </a:r>
            <a:r>
              <a:rPr lang="en-US" sz="1800" dirty="0"/>
              <a:t> - 0(low cost), 1(medium cost), 2(high cost) and 3(very high cost)</a:t>
            </a:r>
          </a:p>
          <a:p>
            <a:pPr lvl="1"/>
            <a:endParaRPr lang="en-US" sz="1800" dirty="0"/>
          </a:p>
        </p:txBody>
      </p:sp>
      <p:pic>
        <p:nvPicPr>
          <p:cNvPr id="55" name="Audio 54">
            <a:hlinkClick r:id="" action="ppaction://media"/>
            <a:extLst>
              <a:ext uri="{FF2B5EF4-FFF2-40B4-BE49-F238E27FC236}">
                <a16:creationId xmlns:a16="http://schemas.microsoft.com/office/drawing/2014/main" id="{D0B1E1F8-7B45-2663-193C-72C8EC453A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545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10"/>
    </mc:Choice>
    <mc:Fallback>
      <p:transition spd="slow" advTm="644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1" name="Rectangle 108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9861B3-01A6-2AE1-E273-9290D8BF6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/>
              <a:t>Methods and Analysis</a:t>
            </a:r>
          </a:p>
        </p:txBody>
      </p:sp>
      <p:sp>
        <p:nvSpPr>
          <p:cNvPr id="1152" name="Rectangle 109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1" name="Content Placeholder 2">
            <a:extLst>
              <a:ext uri="{FF2B5EF4-FFF2-40B4-BE49-F238E27FC236}">
                <a16:creationId xmlns:a16="http://schemas.microsoft.com/office/drawing/2014/main" id="{CB489872-012B-73AE-C048-884471E19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 dirty="0"/>
              <a:t>Strong correlation between ram and price range</a:t>
            </a:r>
          </a:p>
          <a:p>
            <a:r>
              <a:rPr lang="en-US" sz="1800" dirty="0"/>
              <a:t>Correlation between:</a:t>
            </a:r>
          </a:p>
          <a:p>
            <a:pPr lvl="1"/>
            <a:r>
              <a:rPr lang="en-US" sz="1800" dirty="0"/>
              <a:t>Front Camera mega pixels and Primary Camera mega pixels</a:t>
            </a:r>
          </a:p>
          <a:p>
            <a:pPr lvl="1"/>
            <a:r>
              <a:rPr lang="en-US" sz="1800" dirty="0"/>
              <a:t>4G and 3G</a:t>
            </a:r>
          </a:p>
          <a:p>
            <a:pPr lvl="1"/>
            <a:r>
              <a:rPr lang="en-US" sz="1800" dirty="0"/>
              <a:t>Pixel Resolution Height and Pixel Resolution Width</a:t>
            </a:r>
          </a:p>
          <a:p>
            <a:pPr lvl="1"/>
            <a:r>
              <a:rPr lang="en-US" sz="1800" dirty="0"/>
              <a:t>Screen Height and Screen Width</a:t>
            </a:r>
          </a:p>
          <a:p>
            <a:pPr lvl="1"/>
            <a:r>
              <a:rPr lang="en-US" sz="1800" dirty="0"/>
              <a:t>Price range and battery power</a:t>
            </a:r>
          </a:p>
          <a:p>
            <a:pPr lvl="1"/>
            <a:endParaRPr lang="en-US" sz="1800" dirty="0"/>
          </a:p>
        </p:txBody>
      </p:sp>
      <p:sp>
        <p:nvSpPr>
          <p:cNvPr id="1153" name="Rectangle 109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4" name="Rectangle 109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5" name="Rectangle 109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3C6CE589-02B3-E719-9114-9A7AE0C64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87738" y="786992"/>
            <a:ext cx="5628018" cy="5051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7E5AA20B-2B03-0A4A-57AA-18C5194925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760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154"/>
    </mc:Choice>
    <mc:Fallback>
      <p:transition spd="slow" advTm="77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31" name="Rectangle 2056">
            <a:extLst>
              <a:ext uri="{FF2B5EF4-FFF2-40B4-BE49-F238E27FC236}">
                <a16:creationId xmlns:a16="http://schemas.microsoft.com/office/drawing/2014/main" id="{AAAE94E3-A7DB-4868-B1E3-E49703488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1F10D-8A6E-8546-3130-515844FFE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en-US" sz="4000" dirty="0"/>
              <a:t>Methods and Analysis</a:t>
            </a:r>
          </a:p>
        </p:txBody>
      </p:sp>
      <p:grpSp>
        <p:nvGrpSpPr>
          <p:cNvPr id="2132" name="Group 2058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133" name="Rectangle 2059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4" name="Rectangle 2060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35" name="Rectangle 2062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874B2-6DD4-1E1F-CF4C-F09B85B3D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5278066" cy="397958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Logistic Regression Model</a:t>
            </a:r>
          </a:p>
          <a:p>
            <a:pPr lvl="1"/>
            <a:r>
              <a:rPr lang="en-US" sz="2000" dirty="0"/>
              <a:t>63% accuracy score</a:t>
            </a:r>
          </a:p>
          <a:p>
            <a:pPr lvl="1"/>
            <a:r>
              <a:rPr lang="en-US" sz="2000" dirty="0"/>
              <a:t>Correctly predicted 378 out of 600 values</a:t>
            </a:r>
          </a:p>
          <a:p>
            <a:pPr lvl="1"/>
            <a:r>
              <a:rPr lang="en-US" sz="2000" dirty="0"/>
              <a:t>Incorrectly predicted 222 out of 600 values</a:t>
            </a:r>
          </a:p>
          <a:p>
            <a:r>
              <a:rPr lang="en-US" sz="2000" dirty="0"/>
              <a:t>Decision Tree Classifier</a:t>
            </a:r>
          </a:p>
          <a:p>
            <a:pPr lvl="1"/>
            <a:r>
              <a:rPr lang="en-US" sz="2000" dirty="0"/>
              <a:t>83% accuracy score</a:t>
            </a:r>
          </a:p>
          <a:p>
            <a:pPr lvl="1"/>
            <a:r>
              <a:rPr lang="en-US" sz="2000" dirty="0"/>
              <a:t>Correctly predicted 500 out of 600 values</a:t>
            </a:r>
          </a:p>
          <a:p>
            <a:pPr lvl="1"/>
            <a:r>
              <a:rPr lang="en-US" sz="2000" dirty="0"/>
              <a:t>Incorrectly predicted 100 out of 600 values</a:t>
            </a:r>
          </a:p>
        </p:txBody>
      </p:sp>
      <p:sp>
        <p:nvSpPr>
          <p:cNvPr id="2136" name="Rectangle 2064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7" name="Rectangle 2066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E9FEEDB-FEA8-5501-34D8-3AFC284D3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60688" y="581892"/>
            <a:ext cx="3442903" cy="251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38" name="Rectangle 2068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2FC7AF4-3606-4C4C-3BD0-2049BB808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59756" y="3707894"/>
            <a:ext cx="3442903" cy="251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A7E6A468-518F-0CFB-0AC2-BD581A9E72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84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290"/>
    </mc:Choice>
    <mc:Fallback>
      <p:transition spd="slow" advTm="68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37" name="Rectangle 3078">
            <a:extLst>
              <a:ext uri="{FF2B5EF4-FFF2-40B4-BE49-F238E27FC236}">
                <a16:creationId xmlns:a16="http://schemas.microsoft.com/office/drawing/2014/main" id="{117AB3D3-3C9C-4DED-809A-78734805B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09319D-473B-3793-E6E9-6FA733A27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/>
              <a:t>Methods and Analysis</a:t>
            </a:r>
          </a:p>
        </p:txBody>
      </p:sp>
      <p:sp>
        <p:nvSpPr>
          <p:cNvPr id="3138" name="Rectangle 308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9" name="Rectangle 308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4E6A4-D89A-4358-853F-55E5FD7CD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000" dirty="0"/>
              <a:t>Random Forest Classifier</a:t>
            </a:r>
          </a:p>
          <a:p>
            <a:pPr lvl="1"/>
            <a:r>
              <a:rPr lang="en-US" sz="2000" dirty="0"/>
              <a:t>87.5% accuracy score</a:t>
            </a:r>
          </a:p>
          <a:p>
            <a:pPr lvl="1"/>
            <a:r>
              <a:rPr lang="en-US" sz="2000" dirty="0"/>
              <a:t>Correctly predicted 530 out of 605</a:t>
            </a:r>
          </a:p>
          <a:p>
            <a:pPr lvl="1"/>
            <a:r>
              <a:rPr lang="en-US" sz="2000" dirty="0"/>
              <a:t>Incorrectly predicted 75 out of 605 values</a:t>
            </a:r>
          </a:p>
          <a:p>
            <a:r>
              <a:rPr lang="en-US" sz="2000" dirty="0"/>
              <a:t>This model had the best results when comparing all three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CB91003-DCC4-285B-28FA-B61A619F84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420"/>
          <a:stretch/>
        </p:blipFill>
        <p:spPr bwMode="auto">
          <a:xfrm>
            <a:off x="5911532" y="2484255"/>
            <a:ext cx="5150277" cy="3714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40" name="Rectangle 308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DF8CE601-DD48-1887-16CF-9758733777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27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51"/>
    </mc:Choice>
    <mc:Fallback>
      <p:transition spd="slow" advTm="26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ndians bought 19,406 smartphones every hour in 2021, India records highest  ever sale of 169 million units | The Tatva">
            <a:extLst>
              <a:ext uri="{FF2B5EF4-FFF2-40B4-BE49-F238E27FC236}">
                <a16:creationId xmlns:a16="http://schemas.microsoft.com/office/drawing/2014/main" id="{A36B9C5A-ABDC-0E3E-287B-E936F91E01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87" r="909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48" name="Rectangle 5126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C44CA5-D0A4-A9F6-8B73-796C0729D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4" y="640263"/>
            <a:ext cx="6619811" cy="1344975"/>
          </a:xfrm>
        </p:spPr>
        <p:txBody>
          <a:bodyPr>
            <a:normAutofit/>
          </a:bodyPr>
          <a:lstStyle/>
          <a:p>
            <a:r>
              <a:rPr lang="en-US" sz="400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0F647-17E2-2700-B3A1-681C966BE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09" y="2121763"/>
            <a:ext cx="6620505" cy="3773010"/>
          </a:xfrm>
        </p:spPr>
        <p:txBody>
          <a:bodyPr>
            <a:normAutofit/>
          </a:bodyPr>
          <a:lstStyle/>
          <a:p>
            <a:r>
              <a:rPr lang="en-US" sz="2400" dirty="0"/>
              <a:t>Random Forest Classifier predicts the price range accurately</a:t>
            </a:r>
          </a:p>
          <a:p>
            <a:r>
              <a:rPr lang="en-US" sz="2400" dirty="0"/>
              <a:t>The model can be used to figure out a competitive price to place on a phone based on the specification and features it has.</a:t>
            </a:r>
          </a:p>
          <a:p>
            <a:r>
              <a:rPr lang="en-US" sz="2400" dirty="0"/>
              <a:t>As phones are updated with new features and specifications, the model must be updated as well to remain accurate.</a:t>
            </a: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EC0B501D-8F86-8C93-6308-D3D942E231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599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37"/>
    </mc:Choice>
    <mc:Fallback>
      <p:transition spd="slow" advTm="21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2941</TotalTime>
  <Words>1287</Words>
  <Application>Microsoft Office PowerPoint</Application>
  <PresentationFormat>Widescreen</PresentationFormat>
  <Paragraphs>132</Paragraphs>
  <Slides>8</Slides>
  <Notes>7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Mobile Price Prediction</vt:lpstr>
      <vt:lpstr>Background/History</vt:lpstr>
      <vt:lpstr>Business Problem</vt:lpstr>
      <vt:lpstr>Dataset</vt:lpstr>
      <vt:lpstr>Methods and Analysis</vt:lpstr>
      <vt:lpstr>Methods and Analysis</vt:lpstr>
      <vt:lpstr>Methods and Analysis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Price Prediction</dc:title>
  <dc:creator>Jahedur Rahman</dc:creator>
  <cp:lastModifiedBy>Jahedur Rahman</cp:lastModifiedBy>
  <cp:revision>1</cp:revision>
  <dcterms:created xsi:type="dcterms:W3CDTF">2022-09-19T20:37:56Z</dcterms:created>
  <dcterms:modified xsi:type="dcterms:W3CDTF">2022-09-21T21:39:04Z</dcterms:modified>
</cp:coreProperties>
</file>

<file path=docProps/thumbnail.jpeg>
</file>